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6" r:id="rId2"/>
    <p:sldMasterId id="2147483684" r:id="rId3"/>
    <p:sldMasterId id="2147483696" r:id="rId4"/>
  </p:sldMasterIdLst>
  <p:notesMasterIdLst>
    <p:notesMasterId r:id="rId10"/>
  </p:notesMasterIdLst>
  <p:sldIdLst>
    <p:sldId id="270" r:id="rId5"/>
    <p:sldId id="3158" r:id="rId6"/>
    <p:sldId id="3162" r:id="rId7"/>
    <p:sldId id="3163" r:id="rId8"/>
    <p:sldId id="3164" r:id="rId9"/>
  </p:sldIdLst>
  <p:sldSz cx="12192000" cy="6858000"/>
  <p:notesSz cx="6877050" cy="1000125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orbeeld" id="{735F3F27-BA3F-4D84-BF33-3B51B5C7BD7A}">
          <p14:sldIdLst>
            <p14:sldId id="270"/>
          </p14:sldIdLst>
        </p14:section>
        <p14:section name="Format" id="{76B14171-6569-44EC-979A-45158683284D}">
          <p14:sldIdLst>
            <p14:sldId id="3158"/>
            <p14:sldId id="3162"/>
          </p14:sldIdLst>
        </p14:section>
        <p14:section name="Voorbeeldversie" id="{47855E73-19C6-41B3-B006-1E4AA7ADFC9F}">
          <p14:sldIdLst>
            <p14:sldId id="3163"/>
            <p14:sldId id="31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2F8"/>
    <a:srgbClr val="62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225" autoAdjust="0"/>
  </p:normalViewPr>
  <p:slideViewPr>
    <p:cSldViewPr snapToGrid="0">
      <p:cViewPr varScale="1">
        <p:scale>
          <a:sx n="72" d="100"/>
          <a:sy n="72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431C4AA2-54BE-4DE4-9C32-106EA9AC0A72}" type="datetimeFigureOut">
              <a:rPr lang="nl-NL" smtClean="0"/>
              <a:t>17-5-2023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49363"/>
            <a:ext cx="60007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7705" y="4813102"/>
            <a:ext cx="5501640" cy="393799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0E1424F3-58D2-402E-BC6B-E44836E7C37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951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F7264-8106-4311-8438-E47330995C7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70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89C72-8A28-438F-867A-9041D8FC1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25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89C72-8A28-438F-867A-9041D8FC1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94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89C72-8A28-438F-867A-9041D8FC1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04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89C72-8A28-438F-867A-9041D8FC1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32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41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86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04648" y="428295"/>
            <a:ext cx="11430000" cy="990601"/>
          </a:xfrm>
        </p:spPr>
        <p:txBody>
          <a:bodyPr>
            <a:noAutofit/>
          </a:bodyPr>
          <a:lstStyle>
            <a:lvl1pPr algn="r">
              <a:defRPr sz="8000"/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6" name="AMC_Footer"/>
          <p:cNvSpPr txBox="1">
            <a:spLocks/>
          </p:cNvSpPr>
          <p:nvPr userDrawn="1"/>
        </p:nvSpPr>
        <p:spPr>
          <a:xfrm>
            <a:off x="381000" y="6508170"/>
            <a:ext cx="8253742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reserved. </a:t>
            </a:r>
          </a:p>
        </p:txBody>
      </p:sp>
      <p:sp>
        <p:nvSpPr>
          <p:cNvPr id="8" name="Inhaltsplatzhalter 13"/>
          <p:cNvSpPr txBox="1">
            <a:spLocks/>
          </p:cNvSpPr>
          <p:nvPr userDrawn="1"/>
        </p:nvSpPr>
        <p:spPr>
          <a:xfrm>
            <a:off x="11282152" y="6508170"/>
            <a:ext cx="528848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78BD5-E3A8-4354-91BC-79CE4598B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6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80999" y="420413"/>
            <a:ext cx="11359055" cy="1793104"/>
          </a:xfrm>
        </p:spPr>
        <p:txBody>
          <a:bodyPr>
            <a:noAutofit/>
          </a:bodyPr>
          <a:lstStyle>
            <a:lvl1pPr algn="l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8" name="AMC_Footer"/>
          <p:cNvSpPr txBox="1">
            <a:spLocks/>
          </p:cNvSpPr>
          <p:nvPr userDrawn="1"/>
        </p:nvSpPr>
        <p:spPr>
          <a:xfrm>
            <a:off x="381000" y="6508170"/>
            <a:ext cx="8253742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reserved. </a:t>
            </a:r>
          </a:p>
        </p:txBody>
      </p:sp>
      <p:sp>
        <p:nvSpPr>
          <p:cNvPr id="9" name="Inhaltsplatzhalter 13"/>
          <p:cNvSpPr txBox="1">
            <a:spLocks/>
          </p:cNvSpPr>
          <p:nvPr userDrawn="1"/>
        </p:nvSpPr>
        <p:spPr>
          <a:xfrm>
            <a:off x="11282152" y="6508170"/>
            <a:ext cx="528848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78BD5-E3A8-4354-91BC-79CE4598B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6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foot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02173" y="1878722"/>
            <a:ext cx="11430000" cy="990601"/>
          </a:xfrm>
        </p:spPr>
        <p:txBody>
          <a:bodyPr>
            <a:no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215614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232" y="380999"/>
            <a:ext cx="5783894" cy="1298714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8"/>
          </p:nvPr>
        </p:nvSpPr>
        <p:spPr>
          <a:xfrm>
            <a:off x="395232" y="1810013"/>
            <a:ext cx="5783894" cy="2980648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0"/>
          <p:cNvSpPr txBox="1">
            <a:spLocks/>
          </p:cNvSpPr>
          <p:nvPr userDrawn="1"/>
        </p:nvSpPr>
        <p:spPr>
          <a:xfrm>
            <a:off x="395232" y="4959625"/>
            <a:ext cx="5783894" cy="1401417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4000" b="0" kern="12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474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G | Foot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3694-2F0A-6047-95EA-1282BFCC7D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18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57916" y="2207019"/>
            <a:ext cx="11476168" cy="1117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333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84062" y="3332989"/>
            <a:ext cx="5223877" cy="34648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67" b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8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48490" y="6204937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038B-A33A-449D-B909-AD5BF17F79A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09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85">
          <p15:clr>
            <a:srgbClr val="FBAE40"/>
          </p15:clr>
        </p15:guide>
        <p15:guide id="4" pos="5375">
          <p15:clr>
            <a:srgbClr val="FBAE40"/>
          </p15:clr>
        </p15:guide>
        <p15:guide id="5" orient="horz" pos="509">
          <p15:clr>
            <a:srgbClr val="FBAE40"/>
          </p15:clr>
        </p15:guide>
        <p15:guide id="6" orient="horz" pos="29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6186"/>
            <a:ext cx="4801839" cy="68450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199" y="1388729"/>
            <a:ext cx="4801839" cy="515537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48490" y="6204937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038B-A33A-449D-B909-AD5BF17F79A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25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509">
          <p15:clr>
            <a:srgbClr val="FBAE40"/>
          </p15:clr>
        </p15:guide>
        <p15:guide id="4" orient="horz" pos="2913">
          <p15:clr>
            <a:srgbClr val="FBAE40"/>
          </p15:clr>
        </p15:guide>
        <p15:guide id="5" pos="5375">
          <p15:clr>
            <a:srgbClr val="FBAE40"/>
          </p15:clr>
        </p15:guide>
        <p15:guide id="6" pos="38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ayload216.cargocollective.com/1/2/71522/6633696/matthew_gamber_blank_chalkboards_06_90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9" r="49903"/>
          <a:stretch/>
        </p:blipFill>
        <p:spPr bwMode="auto">
          <a:xfrm>
            <a:off x="-13162" y="0"/>
            <a:ext cx="611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7961" y="366186"/>
            <a:ext cx="4669123" cy="684509"/>
          </a:xfrm>
        </p:spPr>
        <p:txBody>
          <a:bodyPr/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707961" y="1388729"/>
            <a:ext cx="4620440" cy="515537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lang="en-US" sz="2400" dirty="0"/>
              <a:t>Text</a:t>
            </a:r>
            <a:endParaRPr lang="en-GB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48490" y="6204937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038B-A33A-449D-B909-AD5BF17F79A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601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509">
          <p15:clr>
            <a:srgbClr val="FBAE40"/>
          </p15:clr>
        </p15:guide>
        <p15:guide id="5" orient="horz" pos="29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477054"/>
          </a:xfrm>
        </p:spPr>
        <p:txBody>
          <a:bodyPr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80999" y="858053"/>
            <a:ext cx="11374819" cy="631788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1047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366186"/>
            <a:ext cx="4801839" cy="684509"/>
          </a:xfrm>
        </p:spPr>
        <p:txBody>
          <a:bodyPr/>
          <a:lstStyle/>
          <a:p>
            <a:r>
              <a:rPr lang="en-US" dirty="0"/>
              <a:t>Master title style</a:t>
            </a:r>
            <a:endParaRPr lang="en-GB" dirty="0"/>
          </a:p>
        </p:txBody>
      </p:sp>
      <p:pic>
        <p:nvPicPr>
          <p:cNvPr id="4" name="Picture 2" descr="http://payload216.cargocollective.com/1/2/71522/6633696/matthew_gamber_blank_chalkboards_06_90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78" t="1229"/>
          <a:stretch/>
        </p:blipFill>
        <p:spPr bwMode="auto">
          <a:xfrm>
            <a:off x="6115825" y="0"/>
            <a:ext cx="6085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48490" y="6204937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038B-A33A-449D-B909-AD5BF17F79A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432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509">
          <p15:clr>
            <a:srgbClr val="FBAE40"/>
          </p15:clr>
        </p15:guide>
        <p15:guide id="5" orient="horz" pos="291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ayload216.cargocollective.com/1/2/71522/6633696/matthew_gamber_blank_chalkboards_06_90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229" r="77"/>
          <a:stretch/>
        </p:blipFill>
        <p:spPr bwMode="auto">
          <a:xfrm>
            <a:off x="-13162" y="0"/>
            <a:ext cx="12205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14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85">
          <p15:clr>
            <a:srgbClr val="FBAE40"/>
          </p15:clr>
        </p15:guide>
        <p15:guide id="3" pos="5375">
          <p15:clr>
            <a:srgbClr val="FBAE40"/>
          </p15:clr>
        </p15:guide>
        <p15:guide id="4" orient="horz" pos="509">
          <p15:clr>
            <a:srgbClr val="FBAE40"/>
          </p15:clr>
        </p15:guide>
        <p15:guide id="5" orient="horz" pos="291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68874"/>
            <a:ext cx="12192000" cy="763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8" tIns="38875" rIns="77748" bIns="38875" rtlCol="0" anchor="ctr"/>
          <a:lstStyle/>
          <a:p>
            <a:pPr marL="0" marR="0" lvl="0" indent="0" algn="ctr" defTabSz="10884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1964573" y="177429"/>
          <a:ext cx="10251428" cy="669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7071652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33904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308865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2311552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054527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1454628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100130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5571244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026610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1955623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967373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55958706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000176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2915311"/>
                    </a:ext>
                  </a:extLst>
                </a:gridCol>
                <a:gridCol w="171428">
                  <a:extLst>
                    <a:ext uri="{9D8B030D-6E8A-4147-A177-3AD203B41FA5}">
                      <a16:colId xmlns:a16="http://schemas.microsoft.com/office/drawing/2014/main" val="752336500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5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01760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5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298329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5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Jan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297672"/>
                  </a:ext>
                </a:extLst>
              </a:tr>
              <a:tr h="642085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GB" sz="5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44672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1745929" y="108857"/>
            <a:ext cx="1219200" cy="2834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48" tIns="38875" rIns="77748" bIns="38875" rtlCol="0" anchor="ctr"/>
          <a:lstStyle/>
          <a:p>
            <a:pPr algn="ctr"/>
            <a:r>
              <a:rPr lang="en-GB" sz="1600" dirty="0"/>
              <a:t>Mid L</a:t>
            </a:r>
          </a:p>
        </p:txBody>
      </p:sp>
    </p:spTree>
    <p:extLst>
      <p:ext uri="{BB962C8B-B14F-4D97-AF65-F5344CB8AC3E}">
        <p14:creationId xmlns:p14="http://schemas.microsoft.com/office/powerpoint/2010/main" val="2248623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804F4-5CEA-4CF8-88F5-1291E7745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F9EBF-22BA-4C5F-AA61-7BF003902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F0309-1CFB-454B-BE19-018DF793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B1F44-1D2F-4931-83F3-427C2B21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54E9-CD55-4919-B153-2C73B148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66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9CC3-E97B-4B26-9A34-373428E5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78030-CE31-4D2E-9005-15095A22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4B248-7C5D-44C4-A2CC-85249486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840C-ECF3-484C-8248-FA0E8863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304A1-D088-4EF1-9A23-2EC400DE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48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545C-5FCD-4B8B-B5B6-764E3F2C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79B80-0C63-4399-9E9D-5B84AFCA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FD0D6-89DA-4021-A7D3-25753B6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359B-D7DF-4B58-B466-208F2AD5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3148-5E29-4761-ADCF-41C5FD44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96AE-6516-45F3-BF35-3978FCA0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CD7C-5A41-4FB5-BE8A-C9510FA3D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7F517-8713-47A1-848A-0C4F8D37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0EDA7-36C0-44FA-8312-C5E541AE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20735-EBA8-46F0-91AE-2917291E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B0606-CF72-4541-9564-59068437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711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A5106-C754-423E-815E-74ED1ED0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B4625-60EE-40AB-B2ED-C1CFBE87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94AE2-7FCB-4C9B-AD90-85301F65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FC921-8BB0-4EA1-B5E7-015142A2E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4E010-7359-4973-B71D-77E08BE56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3A467-2B0C-430E-8599-A90C2474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6FDEB-7ECC-4EDD-91CC-4339B9C0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9A4D-CF1E-42F6-B493-D9B6AC27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06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8A68E-3814-4BF8-A827-6FD9E1DE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ED153-C6FE-487C-B553-FC406492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0D204-8C4D-4530-B3D6-AD4EBD02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0E4CD-0D72-471A-91FB-BF1E672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BD66B-FE52-4D25-BEC6-D1CE5464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EF1B98-67A7-49B0-ACD5-8EE9D56E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3DF55-7477-49E6-A697-73FA6937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4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Headlin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5353625" y="4173365"/>
            <a:ext cx="1484313" cy="630237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lang="es-AR" sz="2800" kern="0" spc="67" dirty="0" smtClean="0">
                <a:solidFill>
                  <a:schemeClr val="tx1"/>
                </a:solidFill>
                <a:latin typeface="+mj-lt"/>
                <a:ea typeface="+mn-ea"/>
                <a:cs typeface="Gotham Book"/>
              </a:defRPr>
            </a:lvl1pPr>
          </a:lstStyle>
          <a:p>
            <a:pPr lvl="0"/>
            <a:r>
              <a:rPr lang="es-AR" dirty="0"/>
              <a:t>TEXT</a:t>
            </a:r>
            <a:endParaRPr lang="en-US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0010328" y="2698743"/>
            <a:ext cx="463045" cy="44813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buFont typeface="Arial"/>
              <a:buNone/>
              <a:defRPr lang="en-US" sz="4000" kern="1200" cap="all" baseline="0" dirty="0">
                <a:solidFill>
                  <a:schemeClr val="tx1"/>
                </a:solidFill>
                <a:latin typeface="+mj-lt"/>
                <a:ea typeface="+mn-ea"/>
                <a:cs typeface="Gotham Black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5864478" y="2698744"/>
            <a:ext cx="463045" cy="44813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buFont typeface="Arial"/>
              <a:buNone/>
              <a:defRPr lang="en-US" sz="4000" kern="1200" cap="all" baseline="0" dirty="0">
                <a:solidFill>
                  <a:schemeClr val="tx1"/>
                </a:solidFill>
                <a:latin typeface="+mj-lt"/>
                <a:ea typeface="+mn-ea"/>
                <a:cs typeface="Gotham Black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4" hasCustomPrompt="1"/>
          </p:nvPr>
        </p:nvSpPr>
        <p:spPr>
          <a:xfrm>
            <a:off x="1222328" y="3934629"/>
            <a:ext cx="1484313" cy="205571"/>
          </a:xfrm>
        </p:spPr>
        <p:txBody>
          <a:bodyPr/>
          <a:lstStyle>
            <a:lvl1pPr algn="ctr">
              <a:lnSpc>
                <a:spcPct val="80000"/>
              </a:lnSpc>
              <a:spcAft>
                <a:spcPts val="0"/>
              </a:spcAft>
              <a:defRPr lang="es-AR" sz="2000" kern="0" spc="67" dirty="0" smtClean="0">
                <a:solidFill>
                  <a:schemeClr val="tx1"/>
                </a:solidFill>
                <a:latin typeface="+mj-lt"/>
                <a:ea typeface="+mn-ea"/>
                <a:cs typeface="Gotham Book"/>
              </a:defRPr>
            </a:lvl1pPr>
          </a:lstStyle>
          <a:p>
            <a:pPr lvl="0"/>
            <a:r>
              <a:rPr lang="es-AR" dirty="0"/>
              <a:t>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732744" y="2698744"/>
            <a:ext cx="463045" cy="448133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70000"/>
              </a:lnSpc>
              <a:spcBef>
                <a:spcPts val="0"/>
              </a:spcBef>
              <a:buFont typeface="Arial"/>
              <a:buNone/>
              <a:defRPr lang="en-US" sz="4000" kern="1200" cap="all" baseline="0" dirty="0">
                <a:solidFill>
                  <a:schemeClr val="tx1"/>
                </a:solidFill>
                <a:latin typeface="+mj-lt"/>
                <a:ea typeface="+mn-ea"/>
                <a:cs typeface="Gotham Black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477054"/>
          </a:xfrm>
        </p:spPr>
        <p:txBody>
          <a:bodyPr>
            <a:sp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2" hasCustomPrompt="1"/>
          </p:nvPr>
        </p:nvSpPr>
        <p:spPr>
          <a:xfrm>
            <a:off x="380999" y="858053"/>
            <a:ext cx="11374819" cy="631788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381000" y="2351363"/>
            <a:ext cx="3166533" cy="316653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5" name="Group 24"/>
          <p:cNvGrpSpPr/>
          <p:nvPr userDrawn="1">
            <p:custDataLst>
              <p:tags r:id="rId1"/>
            </p:custDataLst>
          </p:nvPr>
        </p:nvGrpSpPr>
        <p:grpSpPr>
          <a:xfrm>
            <a:off x="11034713" y="381000"/>
            <a:ext cx="776287" cy="266244"/>
            <a:chOff x="9933043" y="1498600"/>
            <a:chExt cx="1471557" cy="266244"/>
          </a:xfrm>
        </p:grpSpPr>
        <p:sp>
          <p:nvSpPr>
            <p:cNvPr id="26" name="TextBox 25"/>
            <p:cNvSpPr txBox="1"/>
            <p:nvPr/>
          </p:nvSpPr>
          <p:spPr>
            <a:xfrm>
              <a:off x="9933043" y="1524000"/>
              <a:ext cx="1471557" cy="215444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Internal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933043" y="1498600"/>
              <a:ext cx="1471557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33043" y="1764844"/>
              <a:ext cx="1471557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 userDrawn="1"/>
        </p:nvSpPr>
        <p:spPr>
          <a:xfrm>
            <a:off x="4512734" y="2351363"/>
            <a:ext cx="3166533" cy="316653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Oval 29"/>
          <p:cNvSpPr/>
          <p:nvPr userDrawn="1"/>
        </p:nvSpPr>
        <p:spPr>
          <a:xfrm>
            <a:off x="8644467" y="2351363"/>
            <a:ext cx="3166533" cy="316653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1221891" y="3225740"/>
            <a:ext cx="1484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9485358" y="3225740"/>
            <a:ext cx="1484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2"/>
          <p:cNvSpPr>
            <a:spLocks noGrp="1"/>
          </p:cNvSpPr>
          <p:nvPr>
            <p:ph type="body" sz="quarter" idx="25" hasCustomPrompt="1"/>
          </p:nvPr>
        </p:nvSpPr>
        <p:spPr>
          <a:xfrm>
            <a:off x="1221891" y="4173365"/>
            <a:ext cx="1484313" cy="630237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lang="es-AR" sz="2800" kern="0" spc="67" dirty="0" smtClean="0">
                <a:solidFill>
                  <a:schemeClr val="tx1"/>
                </a:solidFill>
                <a:latin typeface="+mj-lt"/>
                <a:ea typeface="+mn-ea"/>
                <a:cs typeface="Gotham Book"/>
              </a:defRPr>
            </a:lvl1pPr>
          </a:lstStyle>
          <a:p>
            <a:pPr lvl="0"/>
            <a:r>
              <a:rPr lang="es-AR" dirty="0"/>
              <a:t>TEXT</a:t>
            </a:r>
            <a:endParaRPr lang="en-US" dirty="0"/>
          </a:p>
        </p:txBody>
      </p:sp>
      <p:sp>
        <p:nvSpPr>
          <p:cNvPr id="56" name="Text Placeholder 42"/>
          <p:cNvSpPr>
            <a:spLocks noGrp="1"/>
          </p:cNvSpPr>
          <p:nvPr>
            <p:ph type="body" sz="quarter" idx="26" hasCustomPrompt="1"/>
          </p:nvPr>
        </p:nvSpPr>
        <p:spPr>
          <a:xfrm>
            <a:off x="5354062" y="3934629"/>
            <a:ext cx="1484313" cy="205571"/>
          </a:xfrm>
        </p:spPr>
        <p:txBody>
          <a:bodyPr/>
          <a:lstStyle>
            <a:lvl1pPr algn="ctr">
              <a:lnSpc>
                <a:spcPct val="80000"/>
              </a:lnSpc>
              <a:spcAft>
                <a:spcPts val="0"/>
              </a:spcAft>
              <a:defRPr lang="es-AR" sz="2000" kern="0" spc="67" dirty="0" smtClean="0">
                <a:solidFill>
                  <a:schemeClr val="tx1"/>
                </a:solidFill>
                <a:latin typeface="+mj-lt"/>
                <a:ea typeface="+mn-ea"/>
                <a:cs typeface="Gotham Book"/>
              </a:defRPr>
            </a:lvl1pPr>
          </a:lstStyle>
          <a:p>
            <a:pPr lvl="0"/>
            <a:r>
              <a:rPr lang="es-AR" dirty="0"/>
              <a:t>EDIT</a:t>
            </a:r>
            <a:endParaRPr lang="en-US" dirty="0"/>
          </a:p>
        </p:txBody>
      </p:sp>
      <p:cxnSp>
        <p:nvCxnSpPr>
          <p:cNvPr id="59" name="Straight Connector 58"/>
          <p:cNvCxnSpPr/>
          <p:nvPr userDrawn="1"/>
        </p:nvCxnSpPr>
        <p:spPr>
          <a:xfrm>
            <a:off x="5353625" y="3225740"/>
            <a:ext cx="1484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42"/>
          <p:cNvSpPr>
            <a:spLocks noGrp="1"/>
          </p:cNvSpPr>
          <p:nvPr>
            <p:ph type="body" sz="quarter" idx="29" hasCustomPrompt="1"/>
          </p:nvPr>
        </p:nvSpPr>
        <p:spPr>
          <a:xfrm>
            <a:off x="9499912" y="3934628"/>
            <a:ext cx="1484313" cy="205571"/>
          </a:xfrm>
        </p:spPr>
        <p:txBody>
          <a:bodyPr/>
          <a:lstStyle>
            <a:lvl1pPr algn="ctr">
              <a:lnSpc>
                <a:spcPct val="80000"/>
              </a:lnSpc>
              <a:spcAft>
                <a:spcPts val="0"/>
              </a:spcAft>
              <a:defRPr lang="es-AR" sz="2000" kern="0" spc="67" dirty="0" smtClean="0">
                <a:solidFill>
                  <a:schemeClr val="tx1"/>
                </a:solidFill>
                <a:latin typeface="+mj-lt"/>
                <a:ea typeface="+mn-ea"/>
                <a:cs typeface="Gotham Book"/>
              </a:defRPr>
            </a:lvl1pPr>
          </a:lstStyle>
          <a:p>
            <a:pPr lvl="0"/>
            <a:r>
              <a:rPr lang="es-AR" dirty="0"/>
              <a:t>EDIT</a:t>
            </a:r>
            <a:endParaRPr lang="en-US" dirty="0"/>
          </a:p>
        </p:txBody>
      </p:sp>
      <p:sp>
        <p:nvSpPr>
          <p:cNvPr id="63" name="Oval 62"/>
          <p:cNvSpPr/>
          <p:nvPr userDrawn="1"/>
        </p:nvSpPr>
        <p:spPr>
          <a:xfrm>
            <a:off x="8658584" y="2351362"/>
            <a:ext cx="3166533" cy="3166533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64" name="Straight Connector 63"/>
          <p:cNvCxnSpPr/>
          <p:nvPr userDrawn="1"/>
        </p:nvCxnSpPr>
        <p:spPr>
          <a:xfrm>
            <a:off x="9499475" y="3225739"/>
            <a:ext cx="148475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42"/>
          <p:cNvSpPr>
            <a:spLocks noGrp="1"/>
          </p:cNvSpPr>
          <p:nvPr>
            <p:ph type="body" sz="quarter" idx="31" hasCustomPrompt="1"/>
          </p:nvPr>
        </p:nvSpPr>
        <p:spPr>
          <a:xfrm>
            <a:off x="9499475" y="4173364"/>
            <a:ext cx="1484313" cy="630237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lang="es-AR" sz="2800" kern="0" spc="67" dirty="0" smtClean="0">
                <a:solidFill>
                  <a:schemeClr val="tx1"/>
                </a:solidFill>
                <a:latin typeface="+mj-lt"/>
                <a:ea typeface="+mn-ea"/>
                <a:cs typeface="Gotham Book"/>
              </a:defRPr>
            </a:lvl1pPr>
          </a:lstStyle>
          <a:p>
            <a:pPr lvl="0"/>
            <a:r>
              <a:rPr lang="es-A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88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8AB1-F0C1-4AB6-9E9A-D25F1973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053D-4190-4CD5-A8C0-DAEF12FF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E13B3-EE9A-4E24-9254-967E9B2D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630F8-35CA-4096-ADB5-A99AD9CD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ACA93-B731-4E9B-98D6-C289F456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A30F6-DC4D-416F-9390-B517FAEF8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45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7AD8-E267-4FDB-9DA6-A96A8F34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7955E-96FD-40EF-8882-605F21CC2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E2281-2AC7-4044-AAA7-913EFF6B6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A7172-CB36-4370-BA0B-24FDBB41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4CA7D-B05C-436C-A45B-497BC267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960C6-0C60-4E4C-A7D5-0F273354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69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CC77-B56E-4C6B-A200-EE59CE17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85E1-FB37-4161-9920-D8127F227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03AD7-F1A0-4C66-BC5C-7E8952B8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4D9E5-C052-426C-9ABC-CB74DB44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439B2-5C09-4E53-BC1D-6F2D0CFE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43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C8E23-3E90-4AB3-8346-F826CF714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5ED1C-14AB-49D2-85C2-DD40165F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46D8E-8FC7-41B6-8E4A-AEAA599B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AF0D0-E983-4A0C-8F57-E080B2C59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3B8A2-2ACC-422C-9D27-4FC3D660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7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09B-627E-4CFB-AA4F-AFB12CA386B7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07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6"/>
            <a:ext cx="11480800" cy="72476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16942"/>
            <a:ext cx="11480800" cy="45600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0" y="6356350"/>
            <a:ext cx="2743200" cy="365125"/>
          </a:xfrm>
        </p:spPr>
        <p:txBody>
          <a:bodyPr/>
          <a:lstStyle/>
          <a:p>
            <a:fld id="{D7D45D62-6133-42E6-927A-B6877C8E1A28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200" y="6356350"/>
            <a:ext cx="2743200" cy="365125"/>
          </a:xfrm>
        </p:spPr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82140F-0A16-441A-870C-4D2C20AE42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600" y="964800"/>
            <a:ext cx="11480800" cy="43353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7C024-34BF-4D78-AC35-D5D7329DE191}"/>
              </a:ext>
            </a:extLst>
          </p:cNvPr>
          <p:cNvGrpSpPr/>
          <p:nvPr userDrawn="1"/>
        </p:nvGrpSpPr>
        <p:grpSpPr>
          <a:xfrm>
            <a:off x="5178861" y="6378111"/>
            <a:ext cx="1834278" cy="321601"/>
            <a:chOff x="5365101" y="6378111"/>
            <a:chExt cx="1834278" cy="321601"/>
          </a:xfrm>
        </p:grpSpPr>
        <p:pic>
          <p:nvPicPr>
            <p:cNvPr id="9" name="Picture 2" descr="Afbeeldingsresultaat voor de normaalste zaak">
              <a:extLst>
                <a:ext uri="{FF2B5EF4-FFF2-40B4-BE49-F238E27FC236}">
                  <a16:creationId xmlns:a16="http://schemas.microsoft.com/office/drawing/2014/main" id="{2413A336-2D51-4769-BF1F-189C085B44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6378111"/>
              <a:ext cx="1103379" cy="32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 descr="https://ts.accenture.com/sites/BrandSpace/Pages/downloads/artworks/images/business_lockups/0_logo_black.png?v=20180402?v=20180402&amp;ctag=190306">
              <a:extLst>
                <a:ext uri="{FF2B5EF4-FFF2-40B4-BE49-F238E27FC236}">
                  <a16:creationId xmlns:a16="http://schemas.microsoft.com/office/drawing/2014/main" id="{D086F054-FA57-4EB8-B560-C1246ED57D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101" y="6452169"/>
              <a:ext cx="653337" cy="17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4766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10312399" cy="724766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616942"/>
            <a:ext cx="11480800" cy="456002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5600" y="6356350"/>
            <a:ext cx="2743200" cy="365125"/>
          </a:xfrm>
        </p:spPr>
        <p:txBody>
          <a:bodyPr/>
          <a:lstStyle/>
          <a:p>
            <a:fld id="{7A9872DB-1C94-4DAB-866A-F08CEF33F576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200" y="6356350"/>
            <a:ext cx="2743200" cy="365125"/>
          </a:xfrm>
        </p:spPr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82140F-0A16-441A-870C-4D2C20AE42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962820"/>
            <a:ext cx="10312399" cy="43353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endParaRPr lang="nl-NL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3FCAEC-33C7-4B67-8B72-770CD9755045}"/>
              </a:ext>
            </a:extLst>
          </p:cNvPr>
          <p:cNvGrpSpPr/>
          <p:nvPr userDrawn="1"/>
        </p:nvGrpSpPr>
        <p:grpSpPr>
          <a:xfrm>
            <a:off x="5178861" y="6378111"/>
            <a:ext cx="1834278" cy="321601"/>
            <a:chOff x="5365101" y="6378111"/>
            <a:chExt cx="1834278" cy="321601"/>
          </a:xfrm>
        </p:grpSpPr>
        <p:pic>
          <p:nvPicPr>
            <p:cNvPr id="11" name="Picture 2" descr="Afbeeldingsresultaat voor de normaalste zaak">
              <a:extLst>
                <a:ext uri="{FF2B5EF4-FFF2-40B4-BE49-F238E27FC236}">
                  <a16:creationId xmlns:a16="http://schemas.microsoft.com/office/drawing/2014/main" id="{08CF6220-A568-4BC6-86B7-B9D9B96877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6378111"/>
              <a:ext cx="1103379" cy="32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ts.accenture.com/sites/BrandSpace/Pages/downloads/artworks/images/business_lockups/0_logo_black.png?v=20180402?v=20180402&amp;ctag=190306">
              <a:extLst>
                <a:ext uri="{FF2B5EF4-FFF2-40B4-BE49-F238E27FC236}">
                  <a16:creationId xmlns:a16="http://schemas.microsoft.com/office/drawing/2014/main" id="{A9355257-9C0F-4E2B-B2DF-8B822A8C6D3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101" y="6452169"/>
              <a:ext cx="653337" cy="17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3731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82E9-AF4F-4226-A453-DAA79BCCEDE3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78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D631-C462-4183-8C20-DF017927DE49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43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223B-7A3A-42B5-B548-499E0BC26106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3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0999" y="380999"/>
            <a:ext cx="8503607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80999" y="1810011"/>
            <a:ext cx="8572501" cy="4686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974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B4DD-74C3-4C69-928A-64CD8D2B84AB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22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44B3-A2DA-42E2-8E4E-4FD63A8D9BCE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66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D8CC-5281-44F1-9C5B-FD3560DFA91F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45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03-5AB6-4C90-88DC-1651EF1C49FF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5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290E-BF29-4558-9488-FFA49CED8A5C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5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928A-DE5D-457D-87E2-FF6E525E3AD5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0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80998" y="1810011"/>
            <a:ext cx="5544000" cy="4686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0"/>
          </p:nvPr>
        </p:nvSpPr>
        <p:spPr>
          <a:xfrm>
            <a:off x="6277592" y="1810011"/>
            <a:ext cx="5544000" cy="4686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14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0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381000" y="1815625"/>
            <a:ext cx="5544000" cy="47152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9"/>
          </p:nvPr>
        </p:nvSpPr>
        <p:spPr>
          <a:xfrm>
            <a:off x="6267000" y="1815625"/>
            <a:ext cx="5544000" cy="47152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spcAft>
                <a:spcPts val="1200"/>
              </a:spcAft>
              <a:defRPr sz="2000"/>
            </a:lvl2pPr>
            <a:lvl3pPr marL="514338" indent="-230182">
              <a:buFont typeface="Graphik" panose="020B0503030202060203" pitchFamily="34" charset="0"/>
              <a:buChar char="–"/>
              <a:defRPr sz="1600"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4500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Headlin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sz="quarter" idx="18"/>
          </p:nvPr>
        </p:nvSpPr>
        <p:spPr>
          <a:xfrm>
            <a:off x="380999" y="1810013"/>
            <a:ext cx="8572501" cy="4689475"/>
          </a:xfrm>
        </p:spPr>
        <p:txBody>
          <a:bodyPr/>
          <a:lstStyle>
            <a:lvl3pPr marL="514338" indent="-230182">
              <a:buFont typeface="Graphik" panose="020B0503030202060203" pitchFamily="34" charset="0"/>
              <a:buChar char="–"/>
              <a:defRPr/>
            </a:lvl3pPr>
            <a:lvl5pPr marL="857229" indent="-177796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MC_Footer"/>
          <p:cNvSpPr txBox="1">
            <a:spLocks/>
          </p:cNvSpPr>
          <p:nvPr userDrawn="1"/>
        </p:nvSpPr>
        <p:spPr>
          <a:xfrm>
            <a:off x="381000" y="6508170"/>
            <a:ext cx="8253742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reserved. </a:t>
            </a:r>
          </a:p>
        </p:txBody>
      </p:sp>
      <p:sp>
        <p:nvSpPr>
          <p:cNvPr id="9" name="Inhaltsplatzhalter 13"/>
          <p:cNvSpPr txBox="1">
            <a:spLocks/>
          </p:cNvSpPr>
          <p:nvPr userDrawn="1"/>
        </p:nvSpPr>
        <p:spPr>
          <a:xfrm>
            <a:off x="11282152" y="6508170"/>
            <a:ext cx="528848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78BD5-E3A8-4354-91BC-79CE4598B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95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810011"/>
            <a:ext cx="11430001" cy="4686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AMC_Footer"/>
          <p:cNvSpPr txBox="1">
            <a:spLocks/>
          </p:cNvSpPr>
          <p:nvPr userDrawn="1"/>
        </p:nvSpPr>
        <p:spPr>
          <a:xfrm>
            <a:off x="381000" y="6508170"/>
            <a:ext cx="8253742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2017 Accenture. All rights reserved. </a:t>
            </a:r>
          </a:p>
        </p:txBody>
      </p:sp>
      <p:sp>
        <p:nvSpPr>
          <p:cNvPr id="8" name="Inhaltsplatzhalter 13"/>
          <p:cNvSpPr txBox="1">
            <a:spLocks/>
          </p:cNvSpPr>
          <p:nvPr userDrawn="1"/>
        </p:nvSpPr>
        <p:spPr>
          <a:xfrm>
            <a:off x="11282152" y="6508170"/>
            <a:ext cx="528848" cy="227013"/>
          </a:xfrm>
          <a:prstGeom prst="rect">
            <a:avLst/>
          </a:prstGeom>
        </p:spPr>
        <p:txBody>
          <a:bodyPr lIns="0" tIns="47992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78BD5-E3A8-4354-91BC-79CE4598B8D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4000" b="0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Graphik" panose="020B05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83" indent="-17144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4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52">
          <p15:clr>
            <a:srgbClr val="F26B43"/>
          </p15:clr>
        </p15:guide>
        <p15:guide id="2" pos="5640">
          <p15:clr>
            <a:srgbClr val="F26B43"/>
          </p15:clr>
        </p15:guide>
        <p15:guide id="3">
          <p15:clr>
            <a:srgbClr val="F26B43"/>
          </p15:clr>
        </p15:guide>
        <p15:guide id="6" orient="horz">
          <p15:clr>
            <a:srgbClr val="F26B43"/>
          </p15:clr>
        </p15:guide>
        <p15:guide id="8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pos="7440">
          <p15:clr>
            <a:srgbClr val="F26B43"/>
          </p15:clr>
        </p15:guide>
        <p15:guide id="16" orient="horz" pos="240">
          <p15:clr>
            <a:srgbClr val="F26B43"/>
          </p15:clr>
        </p15:guide>
        <p15:guide id="17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6"/>
            <a:ext cx="10515600" cy="68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8673"/>
            <a:ext cx="10515600" cy="48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848490" y="6204937"/>
            <a:ext cx="1807117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5038B-A33A-449D-B909-AD5BF17F79A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00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8CBBC-137E-41B1-8C98-9EB03D2FE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FDC42-324B-4553-AEDE-5B788797D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7150E-1E05-4FE3-8645-0F348044F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D8D2-6F13-40AF-BA72-9CE15E43991B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442B3-A41A-4AA3-A553-6ECD6D0BB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B59B-2FA9-4046-9F5E-0C5AF3586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35DB-265F-4B98-825A-7978B517B4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1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A08E-2FEB-48F2-B265-C6DE2724E8B7}" type="datetime1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2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8EFC91-7D47-4B1A-AEBA-A8F8822E15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39"/>
          <a:stretch/>
        </p:blipFill>
        <p:spPr>
          <a:xfrm>
            <a:off x="292100" y="362320"/>
            <a:ext cx="11607800" cy="61333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6AF48-2AA8-4B78-82AB-CE8B9E71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701800"/>
            <a:ext cx="8431620" cy="3454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812800" y="2688511"/>
            <a:ext cx="7714512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Format implementatieplan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F8A23-0E85-44C1-93D9-1FB476664349}"/>
              </a:ext>
            </a:extLst>
          </p:cNvPr>
          <p:cNvGrpSpPr/>
          <p:nvPr/>
        </p:nvGrpSpPr>
        <p:grpSpPr>
          <a:xfrm>
            <a:off x="-1145219" y="266526"/>
            <a:ext cx="961895" cy="813337"/>
            <a:chOff x="-563998" y="12593663"/>
            <a:chExt cx="460356" cy="6605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BBCEC0-23E5-42DC-B655-09F1E39BF88F}"/>
                </a:ext>
              </a:extLst>
            </p:cNvPr>
            <p:cNvSpPr/>
            <p:nvPr/>
          </p:nvSpPr>
          <p:spPr>
            <a:xfrm>
              <a:off x="-563998" y="12593663"/>
              <a:ext cx="187999" cy="190313"/>
            </a:xfrm>
            <a:prstGeom prst="rect">
              <a:avLst/>
            </a:prstGeom>
            <a:solidFill>
              <a:srgbClr val="E317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B79883-2C61-442F-8549-9E072C2FF092}"/>
                </a:ext>
              </a:extLst>
            </p:cNvPr>
            <p:cNvSpPr/>
            <p:nvPr/>
          </p:nvSpPr>
          <p:spPr>
            <a:xfrm>
              <a:off x="-291641" y="12593663"/>
              <a:ext cx="187999" cy="190313"/>
            </a:xfrm>
            <a:prstGeom prst="rect">
              <a:avLst/>
            </a:prstGeom>
            <a:solidFill>
              <a:srgbClr val="F389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C6106DD-ACD5-4AC6-A8CB-7C0C235B132E}"/>
                </a:ext>
              </a:extLst>
            </p:cNvPr>
            <p:cNvSpPr/>
            <p:nvPr/>
          </p:nvSpPr>
          <p:spPr>
            <a:xfrm>
              <a:off x="-563998" y="12820920"/>
              <a:ext cx="187999" cy="190313"/>
            </a:xfrm>
            <a:prstGeom prst="rect">
              <a:avLst/>
            </a:prstGeom>
            <a:solidFill>
              <a:srgbClr val="62C2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5AA593-76C6-4E60-8097-0E4DCE98A3AA}"/>
                </a:ext>
              </a:extLst>
            </p:cNvPr>
            <p:cNvSpPr/>
            <p:nvPr/>
          </p:nvSpPr>
          <p:spPr>
            <a:xfrm>
              <a:off x="-291641" y="12820920"/>
              <a:ext cx="187999" cy="190313"/>
            </a:xfrm>
            <a:prstGeom prst="rect">
              <a:avLst/>
            </a:prstGeom>
            <a:solidFill>
              <a:srgbClr val="B6E2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881DE5-BF8E-44EF-88C6-B83E1E4BD59F}"/>
                </a:ext>
              </a:extLst>
            </p:cNvPr>
            <p:cNvSpPr/>
            <p:nvPr/>
          </p:nvSpPr>
          <p:spPr>
            <a:xfrm>
              <a:off x="-563998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9C3583-C439-4C8A-B376-D4497AD62522}"/>
                </a:ext>
              </a:extLst>
            </p:cNvPr>
            <p:cNvSpPr/>
            <p:nvPr/>
          </p:nvSpPr>
          <p:spPr>
            <a:xfrm>
              <a:off x="-291641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D739A43-7308-4A45-800C-2B124CAB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4100" y="1701801"/>
            <a:ext cx="1955800" cy="34543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De Normaalste Zaak</a:t>
            </a:r>
          </a:p>
        </p:txBody>
      </p:sp>
      <p:pic>
        <p:nvPicPr>
          <p:cNvPr id="1026" name="Picture 2" descr="Afbeeldingsresultaat voor de normaalste zaak">
            <a:extLst>
              <a:ext uri="{FF2B5EF4-FFF2-40B4-BE49-F238E27FC236}">
                <a16:creationId xmlns:a16="http://schemas.microsoft.com/office/drawing/2014/main" id="{A09F4AA5-8638-4300-BE55-4ACF81E8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7" y="4312218"/>
            <a:ext cx="1689523" cy="4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divosa logo png">
            <a:extLst>
              <a:ext uri="{FF2B5EF4-FFF2-40B4-BE49-F238E27FC236}">
                <a16:creationId xmlns:a16="http://schemas.microsoft.com/office/drawing/2014/main" id="{717A6EFE-4BA3-4C53-AC04-F257B453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7" y="3024808"/>
            <a:ext cx="1689523" cy="8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ng realisatie logo png">
            <a:extLst>
              <a:ext uri="{FF2B5EF4-FFF2-40B4-BE49-F238E27FC236}">
                <a16:creationId xmlns:a16="http://schemas.microsoft.com/office/drawing/2014/main" id="{ABC4E86F-CD70-4C2C-B7B1-C123F30B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7" y="1872508"/>
            <a:ext cx="1689523" cy="9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9BBB48-CCAE-438A-B981-C028EBB897A1}"/>
              </a:ext>
            </a:extLst>
          </p:cNvPr>
          <p:cNvSpPr txBox="1"/>
          <p:nvPr/>
        </p:nvSpPr>
        <p:spPr>
          <a:xfrm>
            <a:off x="6211957" y="4288949"/>
            <a:ext cx="221966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sz="900" dirty="0">
              <a:solidFill>
                <a:schemeClr val="bg1"/>
              </a:solidFill>
            </a:endParaRPr>
          </a:p>
          <a:p>
            <a:pPr algn="r"/>
            <a:endParaRPr lang="nl-NL" sz="900" dirty="0">
              <a:solidFill>
                <a:schemeClr val="bg1"/>
              </a:solidFill>
            </a:endParaRPr>
          </a:p>
          <a:p>
            <a:pPr algn="r"/>
            <a:endParaRPr lang="nl-NL" sz="900" dirty="0">
              <a:solidFill>
                <a:schemeClr val="bg1"/>
              </a:solidFill>
            </a:endParaRPr>
          </a:p>
          <a:p>
            <a:pPr algn="r"/>
            <a:br>
              <a:rPr lang="nl-NL" sz="900">
                <a:solidFill>
                  <a:schemeClr val="bg1"/>
                </a:solidFill>
              </a:rPr>
            </a:br>
            <a:endParaRPr lang="nl-NL" sz="900" dirty="0">
              <a:solidFill>
                <a:schemeClr val="bg1"/>
              </a:solidFill>
            </a:endParaRPr>
          </a:p>
          <a:p>
            <a:pPr algn="r"/>
            <a:r>
              <a:rPr lang="nl-NL" sz="800" dirty="0">
                <a:solidFill>
                  <a:schemeClr val="bg1"/>
                </a:solidFill>
              </a:rPr>
              <a:t>Versie: 30-06-2022</a:t>
            </a:r>
          </a:p>
          <a:p>
            <a:pPr algn="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FA41351-E6D2-4B42-9658-FF43038116DC}"/>
              </a:ext>
            </a:extLst>
          </p:cNvPr>
          <p:cNvSpPr txBox="1"/>
          <p:nvPr/>
        </p:nvSpPr>
        <p:spPr>
          <a:xfrm>
            <a:off x="812800" y="3304064"/>
            <a:ext cx="69231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Het format implementatieplan </a:t>
            </a:r>
            <a:r>
              <a:rPr lang="nl-NL" sz="1200" dirty="0">
                <a:solidFill>
                  <a:prstClr val="white"/>
                </a:solidFill>
                <a:latin typeface="Graphik"/>
              </a:rPr>
              <a:t>brengt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de benodigde implementatiestappen in kaart. Op pagina 4 en 5 staat een</a:t>
            </a:r>
            <a:r>
              <a:rPr lang="nl-NL" sz="1200" dirty="0">
                <a:solidFill>
                  <a:prstClr val="white"/>
                </a:solidFill>
                <a:latin typeface="Graphik"/>
              </a:rPr>
              <a:t> fictief voorbeeld. Dit voorbeeld laat zien hoe het format gebruikt kan worden.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2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9" name="Object 3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870E57-83FB-4A2D-971D-E6518146CCDC}"/>
              </a:ext>
            </a:extLst>
          </p:cNvPr>
          <p:cNvGrpSpPr/>
          <p:nvPr/>
        </p:nvGrpSpPr>
        <p:grpSpPr>
          <a:xfrm>
            <a:off x="-1145219" y="266526"/>
            <a:ext cx="961895" cy="813337"/>
            <a:chOff x="-563998" y="12593663"/>
            <a:chExt cx="460356" cy="66050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E1EAEC5-308A-4645-8FC5-216F561D3A55}"/>
                </a:ext>
              </a:extLst>
            </p:cNvPr>
            <p:cNvSpPr/>
            <p:nvPr/>
          </p:nvSpPr>
          <p:spPr>
            <a:xfrm>
              <a:off x="-563998" y="12593663"/>
              <a:ext cx="187999" cy="190313"/>
            </a:xfrm>
            <a:prstGeom prst="rect">
              <a:avLst/>
            </a:prstGeom>
            <a:solidFill>
              <a:srgbClr val="E317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0AE343E-2724-42DB-B455-DC553E1C844D}"/>
                </a:ext>
              </a:extLst>
            </p:cNvPr>
            <p:cNvSpPr/>
            <p:nvPr/>
          </p:nvSpPr>
          <p:spPr>
            <a:xfrm>
              <a:off x="-291641" y="12593663"/>
              <a:ext cx="187999" cy="190313"/>
            </a:xfrm>
            <a:prstGeom prst="rect">
              <a:avLst/>
            </a:prstGeom>
            <a:solidFill>
              <a:srgbClr val="F389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39A00B-60CE-4AA2-9DDD-48DAD99D8BCA}"/>
                </a:ext>
              </a:extLst>
            </p:cNvPr>
            <p:cNvSpPr/>
            <p:nvPr/>
          </p:nvSpPr>
          <p:spPr>
            <a:xfrm>
              <a:off x="-563998" y="12820920"/>
              <a:ext cx="187999" cy="190313"/>
            </a:xfrm>
            <a:prstGeom prst="rect">
              <a:avLst/>
            </a:prstGeom>
            <a:solidFill>
              <a:srgbClr val="62C2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72C110E-770E-4615-80B0-3197237704EB}"/>
                </a:ext>
              </a:extLst>
            </p:cNvPr>
            <p:cNvSpPr/>
            <p:nvPr/>
          </p:nvSpPr>
          <p:spPr>
            <a:xfrm>
              <a:off x="-291641" y="12820920"/>
              <a:ext cx="187999" cy="190313"/>
            </a:xfrm>
            <a:prstGeom prst="rect">
              <a:avLst/>
            </a:prstGeom>
            <a:solidFill>
              <a:srgbClr val="B6E2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969DF1D-8B55-47C3-B424-7DB460D557CD}"/>
                </a:ext>
              </a:extLst>
            </p:cNvPr>
            <p:cNvSpPr/>
            <p:nvPr/>
          </p:nvSpPr>
          <p:spPr>
            <a:xfrm>
              <a:off x="-563998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0159F37-02C2-43E0-A018-75005538EFAE}"/>
                </a:ext>
              </a:extLst>
            </p:cNvPr>
            <p:cNvSpPr/>
            <p:nvPr/>
          </p:nvSpPr>
          <p:spPr>
            <a:xfrm>
              <a:off x="-291641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DD5E2A93-1F13-46E2-A21F-3F2170931477}"/>
              </a:ext>
            </a:extLst>
          </p:cNvPr>
          <p:cNvSpPr txBox="1">
            <a:spLocks/>
          </p:cNvSpPr>
          <p:nvPr/>
        </p:nvSpPr>
        <p:spPr>
          <a:xfrm>
            <a:off x="383507" y="471858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F2D1DEBD-28ED-4D6F-B4B2-F1EBCC754FDB}"/>
              </a:ext>
            </a:extLst>
          </p:cNvPr>
          <p:cNvSpPr txBox="1">
            <a:spLocks/>
          </p:cNvSpPr>
          <p:nvPr/>
        </p:nvSpPr>
        <p:spPr>
          <a:xfrm>
            <a:off x="383507" y="301617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Graphik Bold" panose="020B0803030202060203" pitchFamily="34" charset="0"/>
              </a:rPr>
              <a:t>IMPLEMENTATIEPLAN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Graphik Bold" panose="020B0803030202060203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FA336-5102-4615-9F7D-FB5B62400938}"/>
              </a:ext>
            </a:extLst>
          </p:cNvPr>
          <p:cNvSpPr/>
          <p:nvPr/>
        </p:nvSpPr>
        <p:spPr>
          <a:xfrm>
            <a:off x="-576140" y="1144657"/>
            <a:ext cx="392816" cy="23435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59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9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06CE5797-DEC8-4A69-A0EA-25F9360F5A1E}"/>
              </a:ext>
            </a:extLst>
          </p:cNvPr>
          <p:cNvSpPr/>
          <p:nvPr/>
        </p:nvSpPr>
        <p:spPr>
          <a:xfrm>
            <a:off x="383507" y="821698"/>
            <a:ext cx="7097163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ACHTERGRONDINFORMATIE &amp; UITDAGING</a:t>
            </a: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D046C566-E7B6-4D0A-A0BC-46C641556C0A}"/>
              </a:ext>
            </a:extLst>
          </p:cNvPr>
          <p:cNvSpPr/>
          <p:nvPr/>
        </p:nvSpPr>
        <p:spPr>
          <a:xfrm>
            <a:off x="383504" y="1827742"/>
            <a:ext cx="7097163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Graphik"/>
                <a:ea typeface="+mn-ea"/>
                <a:cs typeface="+mn-cs"/>
              </a:rPr>
              <a:t>TE IMPLEMENTEREN WIJZIGINGEN</a:t>
            </a:r>
            <a:r>
              <a:rPr lang="nl-NL" sz="1400" b="1">
                <a:latin typeface="Graphik"/>
              </a:rPr>
              <a:t>  </a:t>
            </a:r>
            <a:endParaRPr kumimoji="0" lang="nl-NL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A86F918E-406F-4D3A-9972-F34AF6745E4C}"/>
              </a:ext>
            </a:extLst>
          </p:cNvPr>
          <p:cNvSpPr/>
          <p:nvPr/>
        </p:nvSpPr>
        <p:spPr>
          <a:xfrm>
            <a:off x="385442" y="3164516"/>
            <a:ext cx="3456000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SUCCES INDICATOREN</a:t>
            </a: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4A07F27F-CCF1-457D-80A0-0866E4D6F9B8}"/>
              </a:ext>
            </a:extLst>
          </p:cNvPr>
          <p:cNvSpPr/>
          <p:nvPr/>
        </p:nvSpPr>
        <p:spPr>
          <a:xfrm>
            <a:off x="4024667" y="3164516"/>
            <a:ext cx="3456000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RISICO’S</a:t>
            </a: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49AE2FC9-0487-4EFA-87E7-83E0D747FA36}"/>
              </a:ext>
            </a:extLst>
          </p:cNvPr>
          <p:cNvSpPr/>
          <p:nvPr/>
        </p:nvSpPr>
        <p:spPr>
          <a:xfrm>
            <a:off x="383505" y="1035059"/>
            <a:ext cx="7097162" cy="713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512181B8-1021-4D5D-9FA1-D16DB86B295B}"/>
              </a:ext>
            </a:extLst>
          </p:cNvPr>
          <p:cNvSpPr/>
          <p:nvPr/>
        </p:nvSpPr>
        <p:spPr>
          <a:xfrm>
            <a:off x="383503" y="2062092"/>
            <a:ext cx="7097162" cy="1131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..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2.</a:t>
            </a: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71DB7BD1-A61F-4708-BE60-DD6233961695}"/>
              </a:ext>
            </a:extLst>
          </p:cNvPr>
          <p:cNvSpPr/>
          <p:nvPr/>
        </p:nvSpPr>
        <p:spPr>
          <a:xfrm>
            <a:off x="385443" y="3399381"/>
            <a:ext cx="3456000" cy="1131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1C189FB8-1858-40A9-9478-9D74864D427F}"/>
              </a:ext>
            </a:extLst>
          </p:cNvPr>
          <p:cNvSpPr/>
          <p:nvPr/>
        </p:nvSpPr>
        <p:spPr>
          <a:xfrm>
            <a:off x="4024667" y="3406687"/>
            <a:ext cx="3456000" cy="1131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4B38944C-C821-42D6-9257-4D50E105EF5E}"/>
              </a:ext>
            </a:extLst>
          </p:cNvPr>
          <p:cNvSpPr/>
          <p:nvPr/>
        </p:nvSpPr>
        <p:spPr>
          <a:xfrm>
            <a:off x="7654836" y="782048"/>
            <a:ext cx="4144607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MIJLPALEN</a:t>
            </a: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9E5C4485-B7F0-4686-8917-A9BF9A3DFA7E}"/>
              </a:ext>
            </a:extLst>
          </p:cNvPr>
          <p:cNvSpPr/>
          <p:nvPr/>
        </p:nvSpPr>
        <p:spPr>
          <a:xfrm>
            <a:off x="7663891" y="3728721"/>
            <a:ext cx="4144607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TEAM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0B0A977-D1FC-454C-B624-293B730E5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72391"/>
              </p:ext>
            </p:extLst>
          </p:nvPr>
        </p:nvGraphicFramePr>
        <p:xfrm>
          <a:off x="7663891" y="4160177"/>
          <a:ext cx="4144608" cy="235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354">
                  <a:extLst>
                    <a:ext uri="{9D8B030D-6E8A-4147-A177-3AD203B41FA5}">
                      <a16:colId xmlns:a16="http://schemas.microsoft.com/office/drawing/2014/main" val="2287907323"/>
                    </a:ext>
                  </a:extLst>
                </a:gridCol>
                <a:gridCol w="1218254">
                  <a:extLst>
                    <a:ext uri="{9D8B030D-6E8A-4147-A177-3AD203B41FA5}">
                      <a16:colId xmlns:a16="http://schemas.microsoft.com/office/drawing/2014/main" val="1903952502"/>
                    </a:ext>
                  </a:extLst>
                </a:gridCol>
              </a:tblGrid>
              <a:tr h="432307">
                <a:tc>
                  <a:txBody>
                    <a:bodyPr/>
                    <a:lstStyle/>
                    <a:p>
                      <a:r>
                        <a:rPr lang="nl-NL" sz="1400" dirty="0"/>
                        <a:t>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76494"/>
                  </a:ext>
                </a:extLst>
              </a:tr>
              <a:tr h="530022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0259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842275"/>
                  </a:ext>
                </a:extLst>
              </a:tr>
              <a:tr h="432307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2312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8694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0662F38-1D56-47E0-953C-BDB9856E2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262459"/>
              </p:ext>
            </p:extLst>
          </p:nvPr>
        </p:nvGraphicFramePr>
        <p:xfrm>
          <a:off x="378296" y="4568718"/>
          <a:ext cx="7097162" cy="193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16">
                  <a:extLst>
                    <a:ext uri="{9D8B030D-6E8A-4147-A177-3AD203B41FA5}">
                      <a16:colId xmlns:a16="http://schemas.microsoft.com/office/drawing/2014/main" val="2571499201"/>
                    </a:ext>
                  </a:extLst>
                </a:gridCol>
                <a:gridCol w="5932546">
                  <a:extLst>
                    <a:ext uri="{9D8B030D-6E8A-4147-A177-3AD203B41FA5}">
                      <a16:colId xmlns:a16="http://schemas.microsoft.com/office/drawing/2014/main" val="611252300"/>
                    </a:ext>
                  </a:extLst>
                </a:gridCol>
              </a:tblGrid>
              <a:tr h="389138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IMPACT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75822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Organisatie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29064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52020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Systemen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2879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Mensen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26706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D2129CF-B483-4964-A536-3FFD5F531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51128"/>
              </p:ext>
            </p:extLst>
          </p:nvPr>
        </p:nvGraphicFramePr>
        <p:xfrm>
          <a:off x="7673218" y="1105058"/>
          <a:ext cx="4135554" cy="232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478">
                  <a:extLst>
                    <a:ext uri="{9D8B030D-6E8A-4147-A177-3AD203B41FA5}">
                      <a16:colId xmlns:a16="http://schemas.microsoft.com/office/drawing/2014/main" val="3472862417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3035727734"/>
                    </a:ext>
                  </a:extLst>
                </a:gridCol>
                <a:gridCol w="826642">
                  <a:extLst>
                    <a:ext uri="{9D8B030D-6E8A-4147-A177-3AD203B41FA5}">
                      <a16:colId xmlns:a16="http://schemas.microsoft.com/office/drawing/2014/main" val="2425567713"/>
                    </a:ext>
                  </a:extLst>
                </a:gridCol>
              </a:tblGrid>
              <a:tr h="520090">
                <a:tc>
                  <a:txBody>
                    <a:bodyPr/>
                    <a:lstStyle/>
                    <a:p>
                      <a:r>
                        <a:rPr lang="nl-NL" sz="1400" dirty="0"/>
                        <a:t>Mijlpaal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Betrokken/ Aanwezig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36185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654980"/>
                  </a:ext>
                </a:extLst>
              </a:tr>
              <a:tr h="488107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72767"/>
                  </a:ext>
                </a:extLst>
              </a:tr>
              <a:tr h="479003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747663"/>
                  </a:ext>
                </a:extLst>
              </a:tr>
              <a:tr h="502824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9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7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9" name="Object 3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870E57-83FB-4A2D-971D-E6518146CCDC}"/>
              </a:ext>
            </a:extLst>
          </p:cNvPr>
          <p:cNvGrpSpPr/>
          <p:nvPr/>
        </p:nvGrpSpPr>
        <p:grpSpPr>
          <a:xfrm>
            <a:off x="-1145219" y="266526"/>
            <a:ext cx="961895" cy="813337"/>
            <a:chOff x="-563998" y="12593663"/>
            <a:chExt cx="460356" cy="66050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E1EAEC5-308A-4645-8FC5-216F561D3A55}"/>
                </a:ext>
              </a:extLst>
            </p:cNvPr>
            <p:cNvSpPr/>
            <p:nvPr/>
          </p:nvSpPr>
          <p:spPr>
            <a:xfrm>
              <a:off x="-563998" y="12593663"/>
              <a:ext cx="187999" cy="190313"/>
            </a:xfrm>
            <a:prstGeom prst="rect">
              <a:avLst/>
            </a:prstGeom>
            <a:solidFill>
              <a:srgbClr val="E317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0AE343E-2724-42DB-B455-DC553E1C844D}"/>
                </a:ext>
              </a:extLst>
            </p:cNvPr>
            <p:cNvSpPr/>
            <p:nvPr/>
          </p:nvSpPr>
          <p:spPr>
            <a:xfrm>
              <a:off x="-291641" y="12593663"/>
              <a:ext cx="187999" cy="190313"/>
            </a:xfrm>
            <a:prstGeom prst="rect">
              <a:avLst/>
            </a:prstGeom>
            <a:solidFill>
              <a:srgbClr val="F389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39A00B-60CE-4AA2-9DDD-48DAD99D8BCA}"/>
                </a:ext>
              </a:extLst>
            </p:cNvPr>
            <p:cNvSpPr/>
            <p:nvPr/>
          </p:nvSpPr>
          <p:spPr>
            <a:xfrm>
              <a:off x="-563998" y="12820920"/>
              <a:ext cx="187999" cy="190313"/>
            </a:xfrm>
            <a:prstGeom prst="rect">
              <a:avLst/>
            </a:prstGeom>
            <a:solidFill>
              <a:srgbClr val="62C2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72C110E-770E-4615-80B0-3197237704EB}"/>
                </a:ext>
              </a:extLst>
            </p:cNvPr>
            <p:cNvSpPr/>
            <p:nvPr/>
          </p:nvSpPr>
          <p:spPr>
            <a:xfrm>
              <a:off x="-291641" y="12820920"/>
              <a:ext cx="187999" cy="190313"/>
            </a:xfrm>
            <a:prstGeom prst="rect">
              <a:avLst/>
            </a:prstGeom>
            <a:solidFill>
              <a:srgbClr val="B6E2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969DF1D-8B55-47C3-B424-7DB460D557CD}"/>
                </a:ext>
              </a:extLst>
            </p:cNvPr>
            <p:cNvSpPr/>
            <p:nvPr/>
          </p:nvSpPr>
          <p:spPr>
            <a:xfrm>
              <a:off x="-563998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0159F37-02C2-43E0-A018-75005538EFAE}"/>
                </a:ext>
              </a:extLst>
            </p:cNvPr>
            <p:cNvSpPr/>
            <p:nvPr/>
          </p:nvSpPr>
          <p:spPr>
            <a:xfrm>
              <a:off x="-291641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DD5E2A93-1F13-46E2-A21F-3F2170931477}"/>
              </a:ext>
            </a:extLst>
          </p:cNvPr>
          <p:cNvSpPr txBox="1">
            <a:spLocks/>
          </p:cNvSpPr>
          <p:nvPr/>
        </p:nvSpPr>
        <p:spPr>
          <a:xfrm>
            <a:off x="383507" y="471858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Graphik" panose="020B0503030202060203" pitchFamily="34" charset="0"/>
              </a:rPr>
              <a:t>Implementatieplan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F2D1DEBD-28ED-4D6F-B4B2-F1EBCC754FDB}"/>
              </a:ext>
            </a:extLst>
          </p:cNvPr>
          <p:cNvSpPr txBox="1">
            <a:spLocks/>
          </p:cNvSpPr>
          <p:nvPr/>
        </p:nvSpPr>
        <p:spPr>
          <a:xfrm>
            <a:off x="383507" y="301617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nl-N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Graphik Bold" panose="020B0803030202060203" pitchFamily="34" charset="0"/>
              </a:rPr>
              <a:t>AANPAK OP MAAT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FA336-5102-4615-9F7D-FB5B62400938}"/>
              </a:ext>
            </a:extLst>
          </p:cNvPr>
          <p:cNvSpPr/>
          <p:nvPr/>
        </p:nvSpPr>
        <p:spPr>
          <a:xfrm>
            <a:off x="-576140" y="1144657"/>
            <a:ext cx="392816" cy="23435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59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9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40CA700-FB1D-49AA-8E6F-78C26941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3025"/>
              </p:ext>
            </p:extLst>
          </p:nvPr>
        </p:nvGraphicFramePr>
        <p:xfrm>
          <a:off x="438539" y="1207740"/>
          <a:ext cx="11105759" cy="376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291">
                  <a:extLst>
                    <a:ext uri="{9D8B030D-6E8A-4147-A177-3AD203B41FA5}">
                      <a16:colId xmlns:a16="http://schemas.microsoft.com/office/drawing/2014/main" val="875166088"/>
                    </a:ext>
                  </a:extLst>
                </a:gridCol>
                <a:gridCol w="2816156">
                  <a:extLst>
                    <a:ext uri="{9D8B030D-6E8A-4147-A177-3AD203B41FA5}">
                      <a16:colId xmlns:a16="http://schemas.microsoft.com/office/drawing/2014/main" val="3493544988"/>
                    </a:ext>
                  </a:extLst>
                </a:gridCol>
                <a:gridCol w="2816156">
                  <a:extLst>
                    <a:ext uri="{9D8B030D-6E8A-4147-A177-3AD203B41FA5}">
                      <a16:colId xmlns:a16="http://schemas.microsoft.com/office/drawing/2014/main" val="637724973"/>
                    </a:ext>
                  </a:extLst>
                </a:gridCol>
                <a:gridCol w="2816156">
                  <a:extLst>
                    <a:ext uri="{9D8B030D-6E8A-4147-A177-3AD203B41FA5}">
                      <a16:colId xmlns:a16="http://schemas.microsoft.com/office/drawing/2014/main" val="1271590937"/>
                    </a:ext>
                  </a:extLst>
                </a:gridCol>
              </a:tblGrid>
              <a:tr h="469891">
                <a:tc>
                  <a:txBody>
                    <a:bodyPr/>
                    <a:lstStyle/>
                    <a:p>
                      <a:r>
                        <a:rPr lang="nl-NL"/>
                        <a:t>Wijziging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Actiepunt(en)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Betrokkene(n)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Deadline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32984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83593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43798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89571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78084"/>
                  </a:ext>
                </a:extLst>
              </a:tr>
              <a:tr h="471264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076285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0020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7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7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9" name="Object 3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870E57-83FB-4A2D-971D-E6518146CCDC}"/>
              </a:ext>
            </a:extLst>
          </p:cNvPr>
          <p:cNvGrpSpPr/>
          <p:nvPr/>
        </p:nvGrpSpPr>
        <p:grpSpPr>
          <a:xfrm>
            <a:off x="-1145219" y="266526"/>
            <a:ext cx="961895" cy="813337"/>
            <a:chOff x="-563998" y="12593663"/>
            <a:chExt cx="460356" cy="66050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E1EAEC5-308A-4645-8FC5-216F561D3A55}"/>
                </a:ext>
              </a:extLst>
            </p:cNvPr>
            <p:cNvSpPr/>
            <p:nvPr/>
          </p:nvSpPr>
          <p:spPr>
            <a:xfrm>
              <a:off x="-563998" y="12593663"/>
              <a:ext cx="187999" cy="190313"/>
            </a:xfrm>
            <a:prstGeom prst="rect">
              <a:avLst/>
            </a:prstGeom>
            <a:solidFill>
              <a:srgbClr val="E317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0AE343E-2724-42DB-B455-DC553E1C844D}"/>
                </a:ext>
              </a:extLst>
            </p:cNvPr>
            <p:cNvSpPr/>
            <p:nvPr/>
          </p:nvSpPr>
          <p:spPr>
            <a:xfrm>
              <a:off x="-291641" y="12593663"/>
              <a:ext cx="187999" cy="190313"/>
            </a:xfrm>
            <a:prstGeom prst="rect">
              <a:avLst/>
            </a:prstGeom>
            <a:solidFill>
              <a:srgbClr val="F389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39A00B-60CE-4AA2-9DDD-48DAD99D8BCA}"/>
                </a:ext>
              </a:extLst>
            </p:cNvPr>
            <p:cNvSpPr/>
            <p:nvPr/>
          </p:nvSpPr>
          <p:spPr>
            <a:xfrm>
              <a:off x="-563998" y="12820920"/>
              <a:ext cx="187999" cy="190313"/>
            </a:xfrm>
            <a:prstGeom prst="rect">
              <a:avLst/>
            </a:prstGeom>
            <a:solidFill>
              <a:srgbClr val="62C2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72C110E-770E-4615-80B0-3197237704EB}"/>
                </a:ext>
              </a:extLst>
            </p:cNvPr>
            <p:cNvSpPr/>
            <p:nvPr/>
          </p:nvSpPr>
          <p:spPr>
            <a:xfrm>
              <a:off x="-291641" y="12820920"/>
              <a:ext cx="187999" cy="190313"/>
            </a:xfrm>
            <a:prstGeom prst="rect">
              <a:avLst/>
            </a:prstGeom>
            <a:solidFill>
              <a:srgbClr val="B6E2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969DF1D-8B55-47C3-B424-7DB460D557CD}"/>
                </a:ext>
              </a:extLst>
            </p:cNvPr>
            <p:cNvSpPr/>
            <p:nvPr/>
          </p:nvSpPr>
          <p:spPr>
            <a:xfrm>
              <a:off x="-563998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0159F37-02C2-43E0-A018-75005538EFAE}"/>
                </a:ext>
              </a:extLst>
            </p:cNvPr>
            <p:cNvSpPr/>
            <p:nvPr/>
          </p:nvSpPr>
          <p:spPr>
            <a:xfrm>
              <a:off x="-291641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DD5E2A93-1F13-46E2-A21F-3F2170931477}"/>
              </a:ext>
            </a:extLst>
          </p:cNvPr>
          <p:cNvSpPr txBox="1">
            <a:spLocks/>
          </p:cNvSpPr>
          <p:nvPr/>
        </p:nvSpPr>
        <p:spPr>
          <a:xfrm>
            <a:off x="383507" y="471858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F2D1DEBD-28ED-4D6F-B4B2-F1EBCC754FDB}"/>
              </a:ext>
            </a:extLst>
          </p:cNvPr>
          <p:cNvSpPr txBox="1">
            <a:spLocks/>
          </p:cNvSpPr>
          <p:nvPr/>
        </p:nvSpPr>
        <p:spPr>
          <a:xfrm>
            <a:off x="383507" y="301617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Graphik Bold" panose="020B0803030202060203" pitchFamily="34" charset="0"/>
              </a:rPr>
              <a:t>IMPLEMENTATIEPLAN PREFERENT LKS PROCES DUCKSTAD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Graphik Bold" panose="020B0803030202060203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FA336-5102-4615-9F7D-FB5B62400938}"/>
              </a:ext>
            </a:extLst>
          </p:cNvPr>
          <p:cNvSpPr/>
          <p:nvPr/>
        </p:nvSpPr>
        <p:spPr>
          <a:xfrm>
            <a:off x="-576140" y="1144657"/>
            <a:ext cx="392816" cy="23435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59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9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06CE5797-DEC8-4A69-A0EA-25F9360F5A1E}"/>
              </a:ext>
            </a:extLst>
          </p:cNvPr>
          <p:cNvSpPr/>
          <p:nvPr/>
        </p:nvSpPr>
        <p:spPr>
          <a:xfrm>
            <a:off x="383507" y="822434"/>
            <a:ext cx="7097163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ACHTERGRONDINFORMATIE &amp; UITDAGING</a:t>
            </a: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D046C566-E7B6-4D0A-A0BC-46C641556C0A}"/>
              </a:ext>
            </a:extLst>
          </p:cNvPr>
          <p:cNvSpPr/>
          <p:nvPr/>
        </p:nvSpPr>
        <p:spPr>
          <a:xfrm>
            <a:off x="383504" y="1827742"/>
            <a:ext cx="7097163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TE IMPLEMENTEREN WIJZIGINGEN (zie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vershillenanalyse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)</a:t>
            </a: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A86F918E-406F-4D3A-9972-F34AF6745E4C}"/>
              </a:ext>
            </a:extLst>
          </p:cNvPr>
          <p:cNvSpPr/>
          <p:nvPr/>
        </p:nvSpPr>
        <p:spPr>
          <a:xfrm>
            <a:off x="385443" y="3164516"/>
            <a:ext cx="3456000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SUCCES INDICATOREN</a:t>
            </a: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4A07F27F-CCF1-457D-80A0-0866E4D6F9B8}"/>
              </a:ext>
            </a:extLst>
          </p:cNvPr>
          <p:cNvSpPr/>
          <p:nvPr/>
        </p:nvSpPr>
        <p:spPr>
          <a:xfrm>
            <a:off x="4024667" y="3164516"/>
            <a:ext cx="3456000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RISICO’S</a:t>
            </a: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49AE2FC9-0487-4EFA-87E7-83E0D747FA36}"/>
              </a:ext>
            </a:extLst>
          </p:cNvPr>
          <p:cNvSpPr/>
          <p:nvPr/>
        </p:nvSpPr>
        <p:spPr>
          <a:xfrm>
            <a:off x="383505" y="1062768"/>
            <a:ext cx="7097162" cy="713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/>
            <a:r>
              <a:rPr lang="nl-NL" sz="1100" i="1" dirty="0">
                <a:solidFill>
                  <a:schemeClr val="tx1"/>
                </a:solidFill>
              </a:rPr>
              <a:t>Voorloper blijven in LKS uitvoering, waar mogelijk huidige proces verder verbeteren</a:t>
            </a:r>
            <a:r>
              <a:rPr lang="nl-NL" sz="1100" dirty="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nl-NL" sz="1100" i="1" dirty="0">
                <a:solidFill>
                  <a:schemeClr val="tx1"/>
                </a:solidFill>
              </a:rPr>
              <a:t>Mogelijkheden verzilveren om huidige handmatige berekeningen (en daarmee samenhangende controles) te verminderen, door verder te automatiseren. </a:t>
            </a:r>
          </a:p>
          <a:p>
            <a:pPr fontAlgn="base"/>
            <a:r>
              <a:rPr lang="nl-NL" sz="1100" i="1" dirty="0">
                <a:solidFill>
                  <a:schemeClr val="tx1"/>
                </a:solidFill>
              </a:rPr>
              <a:t>Doorlooptijd verlagen </a:t>
            </a:r>
            <a:r>
              <a:rPr lang="nl-NL" sz="1100" dirty="0">
                <a:solidFill>
                  <a:schemeClr val="tx1"/>
                </a:solidFill>
              </a:rPr>
              <a:t>​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512181B8-1021-4D5D-9FA1-D16DB86B295B}"/>
              </a:ext>
            </a:extLst>
          </p:cNvPr>
          <p:cNvSpPr/>
          <p:nvPr/>
        </p:nvSpPr>
        <p:spPr>
          <a:xfrm>
            <a:off x="383503" y="2062092"/>
            <a:ext cx="7097162" cy="1131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Aanvraagformulier als leidraad voor informatieverzameling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Opnemen schriftelijke communicatie naar werkzoekenden in werkwijze.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Rappelleren opnemen in het werkproces. 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Formaliseren signaleringsmoment einde contract / loonwaarde</a:t>
            </a:r>
          </a:p>
          <a:p>
            <a:pPr marL="228600" marR="0" lvl="0" indent="-2286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Implementeren communicatie-set</a:t>
            </a: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71DB7BD1-A61F-4708-BE60-DD6233961695}"/>
              </a:ext>
            </a:extLst>
          </p:cNvPr>
          <p:cNvSpPr/>
          <p:nvPr/>
        </p:nvSpPr>
        <p:spPr>
          <a:xfrm>
            <a:off x="385444" y="3399381"/>
            <a:ext cx="3456000" cy="1131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1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Minder handmatig werk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Tevredenheid medewerkers die LKS uitvoeren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Positieve feedback van werkgevers en werkzoekenden</a:t>
            </a: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1C189FB8-1858-40A9-9478-9D74864D427F}"/>
              </a:ext>
            </a:extLst>
          </p:cNvPr>
          <p:cNvSpPr/>
          <p:nvPr/>
        </p:nvSpPr>
        <p:spPr>
          <a:xfrm>
            <a:off x="4024667" y="3406687"/>
            <a:ext cx="3456000" cy="1131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Beschikbaarheid afdeling functioneel beheer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i="1" dirty="0">
                <a:solidFill>
                  <a:schemeClr val="tx1"/>
                </a:solidFill>
                <a:latin typeface="Graphik"/>
              </a:rPr>
              <a:t>Meekrijgen afdeling Inkomen 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dirty="0">
              <a:solidFill>
                <a:schemeClr val="tx1"/>
              </a:solidFill>
              <a:latin typeface="Graphik"/>
            </a:endParaRPr>
          </a:p>
        </p:txBody>
      </p:sp>
      <p:sp>
        <p:nvSpPr>
          <p:cNvPr id="44" name="Rectangle 1">
            <a:extLst>
              <a:ext uri="{FF2B5EF4-FFF2-40B4-BE49-F238E27FC236}">
                <a16:creationId xmlns:a16="http://schemas.microsoft.com/office/drawing/2014/main" id="{4B38944C-C821-42D6-9257-4D50E105EF5E}"/>
              </a:ext>
            </a:extLst>
          </p:cNvPr>
          <p:cNvSpPr/>
          <p:nvPr/>
        </p:nvSpPr>
        <p:spPr>
          <a:xfrm>
            <a:off x="7654836" y="782048"/>
            <a:ext cx="4144607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MIJLPALEN</a:t>
            </a: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9E5C4485-B7F0-4686-8917-A9BF9A3DFA7E}"/>
              </a:ext>
            </a:extLst>
          </p:cNvPr>
          <p:cNvSpPr/>
          <p:nvPr/>
        </p:nvSpPr>
        <p:spPr>
          <a:xfrm>
            <a:off x="7663891" y="3922678"/>
            <a:ext cx="4144607" cy="23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PROJECTEAM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0B0A977-D1FC-454C-B624-293B730E5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01591"/>
              </p:ext>
            </p:extLst>
          </p:nvPr>
        </p:nvGraphicFramePr>
        <p:xfrm>
          <a:off x="7663891" y="4160177"/>
          <a:ext cx="4144608" cy="235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354">
                  <a:extLst>
                    <a:ext uri="{9D8B030D-6E8A-4147-A177-3AD203B41FA5}">
                      <a16:colId xmlns:a16="http://schemas.microsoft.com/office/drawing/2014/main" val="2287907323"/>
                    </a:ext>
                  </a:extLst>
                </a:gridCol>
                <a:gridCol w="1218254">
                  <a:extLst>
                    <a:ext uri="{9D8B030D-6E8A-4147-A177-3AD203B41FA5}">
                      <a16:colId xmlns:a16="http://schemas.microsoft.com/office/drawing/2014/main" val="1903952502"/>
                    </a:ext>
                  </a:extLst>
                </a:gridCol>
              </a:tblGrid>
              <a:tr h="432307">
                <a:tc>
                  <a:txBody>
                    <a:bodyPr/>
                    <a:lstStyle/>
                    <a:p>
                      <a:r>
                        <a:rPr lang="nl-NL" sz="1400" dirty="0"/>
                        <a:t>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76494"/>
                  </a:ext>
                </a:extLst>
              </a:tr>
              <a:tr h="530022">
                <a:tc>
                  <a:txBody>
                    <a:bodyPr/>
                    <a:lstStyle/>
                    <a:p>
                      <a:r>
                        <a:rPr lang="nl-NL" sz="1100" dirty="0"/>
                        <a:t>Coördinatie/ afstemming 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Donald Duck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02595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r>
                        <a:rPr lang="nl-NL" sz="1100" dirty="0"/>
                        <a:t>Implementatie ICT aspecten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Kwik, Kwek en Kwak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842275"/>
                  </a:ext>
                </a:extLst>
              </a:tr>
              <a:tr h="432307">
                <a:tc>
                  <a:txBody>
                    <a:bodyPr/>
                    <a:lstStyle/>
                    <a:p>
                      <a:r>
                        <a:rPr lang="nl-NL" sz="1100" dirty="0"/>
                        <a:t>Implementatie communicatie-set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Katrien Duck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23126"/>
                  </a:ext>
                </a:extLst>
              </a:tr>
              <a:tr h="481182">
                <a:tc>
                  <a:txBody>
                    <a:bodyPr/>
                    <a:lstStyle/>
                    <a:p>
                      <a:r>
                        <a:rPr lang="nl-NL" sz="1100" dirty="0"/>
                        <a:t>Communicatie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Dagobert Duck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858694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0662F38-1D56-47E0-953C-BDB9856E2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62400"/>
              </p:ext>
            </p:extLst>
          </p:nvPr>
        </p:nvGraphicFramePr>
        <p:xfrm>
          <a:off x="378296" y="4568718"/>
          <a:ext cx="7097162" cy="201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16">
                  <a:extLst>
                    <a:ext uri="{9D8B030D-6E8A-4147-A177-3AD203B41FA5}">
                      <a16:colId xmlns:a16="http://schemas.microsoft.com/office/drawing/2014/main" val="2571499201"/>
                    </a:ext>
                  </a:extLst>
                </a:gridCol>
                <a:gridCol w="5932546">
                  <a:extLst>
                    <a:ext uri="{9D8B030D-6E8A-4147-A177-3AD203B41FA5}">
                      <a16:colId xmlns:a16="http://schemas.microsoft.com/office/drawing/2014/main" val="611252300"/>
                    </a:ext>
                  </a:extLst>
                </a:gridCol>
              </a:tblGrid>
              <a:tr h="389138">
                <a:tc gridSpan="2"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IMPACT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75822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Organisatie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Laag. Huidige rollen en verantwoordelijkheden blijven zoals ze zijn.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429064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Laag: procesmatige wijzigingen zijn gemakkelijk inpasbaar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52020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Systemen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Gemiddeld: LKS implementatie laten samenlopen met al bestaande initiatieven voor verdere automatisering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72879"/>
                  </a:ext>
                </a:extLst>
              </a:tr>
              <a:tr h="385830">
                <a:tc>
                  <a:txBody>
                    <a:bodyPr/>
                    <a:lstStyle/>
                    <a:p>
                      <a:r>
                        <a:rPr lang="nl-NL" sz="1100" b="1" dirty="0"/>
                        <a:t>Mensen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i="1" dirty="0"/>
                        <a:t>Gemiddeld: zorgen dat  met name werkconsulenten goed geïnformeerd zijn en kunnen wennen aan de veranderde werkwijzen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326706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D2129CF-B483-4964-A536-3FFD5F531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46891"/>
              </p:ext>
            </p:extLst>
          </p:nvPr>
        </p:nvGraphicFramePr>
        <p:xfrm>
          <a:off x="7673218" y="1012694"/>
          <a:ext cx="4135554" cy="269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478">
                  <a:extLst>
                    <a:ext uri="{9D8B030D-6E8A-4147-A177-3AD203B41FA5}">
                      <a16:colId xmlns:a16="http://schemas.microsoft.com/office/drawing/2014/main" val="3472862417"/>
                    </a:ext>
                  </a:extLst>
                </a:gridCol>
                <a:gridCol w="1770434">
                  <a:extLst>
                    <a:ext uri="{9D8B030D-6E8A-4147-A177-3AD203B41FA5}">
                      <a16:colId xmlns:a16="http://schemas.microsoft.com/office/drawing/2014/main" val="3035727734"/>
                    </a:ext>
                  </a:extLst>
                </a:gridCol>
                <a:gridCol w="826642">
                  <a:extLst>
                    <a:ext uri="{9D8B030D-6E8A-4147-A177-3AD203B41FA5}">
                      <a16:colId xmlns:a16="http://schemas.microsoft.com/office/drawing/2014/main" val="2425567713"/>
                    </a:ext>
                  </a:extLst>
                </a:gridCol>
              </a:tblGrid>
              <a:tr h="520090">
                <a:tc>
                  <a:txBody>
                    <a:bodyPr/>
                    <a:lstStyle/>
                    <a:p>
                      <a:r>
                        <a:rPr lang="nl-NL" sz="1400" dirty="0"/>
                        <a:t>Mijlpaal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Betrokken/ Aanwezig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36185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r>
                        <a:rPr lang="nl-NL" sz="1100" dirty="0"/>
                        <a:t>Implementatie voorbereidingen afgerond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projectteam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654980"/>
                  </a:ext>
                </a:extLst>
              </a:tr>
              <a:tr h="488107">
                <a:tc>
                  <a:txBody>
                    <a:bodyPr/>
                    <a:lstStyle/>
                    <a:p>
                      <a:r>
                        <a:rPr lang="nl-NL" sz="1100" dirty="0"/>
                        <a:t>Kick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Projectteam, werkconsulenten, administratie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72767"/>
                  </a:ext>
                </a:extLst>
              </a:tr>
              <a:tr h="479003">
                <a:tc>
                  <a:txBody>
                    <a:bodyPr/>
                    <a:lstStyle/>
                    <a:p>
                      <a:r>
                        <a:rPr lang="nl-NL" sz="1100" dirty="0"/>
                        <a:t>Start werken volgens preferent 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Zie kick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3/6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747663"/>
                  </a:ext>
                </a:extLst>
              </a:tr>
              <a:tr h="502824">
                <a:tc>
                  <a:txBody>
                    <a:bodyPr/>
                    <a:lstStyle/>
                    <a:p>
                      <a:r>
                        <a:rPr lang="nl-NL" sz="1100" dirty="0"/>
                        <a:t>Evaluatieworkshop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Zie Kick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9002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D8ED7718-AB1C-41FA-9C1A-C9367B8F4F03}"/>
              </a:ext>
            </a:extLst>
          </p:cNvPr>
          <p:cNvSpPr txBox="1"/>
          <p:nvPr/>
        </p:nvSpPr>
        <p:spPr>
          <a:xfrm>
            <a:off x="9873669" y="199348"/>
            <a:ext cx="188421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Fictief voorbeeld</a:t>
            </a:r>
          </a:p>
        </p:txBody>
      </p:sp>
    </p:spTree>
    <p:extLst>
      <p:ext uri="{BB962C8B-B14F-4D97-AF65-F5344CB8AC3E}">
        <p14:creationId xmlns:p14="http://schemas.microsoft.com/office/powerpoint/2010/main" val="261057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9" name="Object 3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870E57-83FB-4A2D-971D-E6518146CCDC}"/>
              </a:ext>
            </a:extLst>
          </p:cNvPr>
          <p:cNvGrpSpPr/>
          <p:nvPr/>
        </p:nvGrpSpPr>
        <p:grpSpPr>
          <a:xfrm>
            <a:off x="-1145219" y="266526"/>
            <a:ext cx="961895" cy="813337"/>
            <a:chOff x="-563998" y="12593663"/>
            <a:chExt cx="460356" cy="660501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E1EAEC5-308A-4645-8FC5-216F561D3A55}"/>
                </a:ext>
              </a:extLst>
            </p:cNvPr>
            <p:cNvSpPr/>
            <p:nvPr/>
          </p:nvSpPr>
          <p:spPr>
            <a:xfrm>
              <a:off x="-563998" y="12593663"/>
              <a:ext cx="187999" cy="190313"/>
            </a:xfrm>
            <a:prstGeom prst="rect">
              <a:avLst/>
            </a:prstGeom>
            <a:solidFill>
              <a:srgbClr val="E3173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0AE343E-2724-42DB-B455-DC553E1C844D}"/>
                </a:ext>
              </a:extLst>
            </p:cNvPr>
            <p:cNvSpPr/>
            <p:nvPr/>
          </p:nvSpPr>
          <p:spPr>
            <a:xfrm>
              <a:off x="-291641" y="12593663"/>
              <a:ext cx="187999" cy="190313"/>
            </a:xfrm>
            <a:prstGeom prst="rect">
              <a:avLst/>
            </a:prstGeom>
            <a:solidFill>
              <a:srgbClr val="F389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E39A00B-60CE-4AA2-9DDD-48DAD99D8BCA}"/>
                </a:ext>
              </a:extLst>
            </p:cNvPr>
            <p:cNvSpPr/>
            <p:nvPr/>
          </p:nvSpPr>
          <p:spPr>
            <a:xfrm>
              <a:off x="-563998" y="12820920"/>
              <a:ext cx="187999" cy="190313"/>
            </a:xfrm>
            <a:prstGeom prst="rect">
              <a:avLst/>
            </a:prstGeom>
            <a:solidFill>
              <a:srgbClr val="62C2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72C110E-770E-4615-80B0-3197237704EB}"/>
                </a:ext>
              </a:extLst>
            </p:cNvPr>
            <p:cNvSpPr/>
            <p:nvPr/>
          </p:nvSpPr>
          <p:spPr>
            <a:xfrm>
              <a:off x="-291641" y="12820920"/>
              <a:ext cx="187999" cy="190313"/>
            </a:xfrm>
            <a:prstGeom prst="rect">
              <a:avLst/>
            </a:prstGeom>
            <a:solidFill>
              <a:srgbClr val="B6E2F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969DF1D-8B55-47C3-B424-7DB460D557CD}"/>
                </a:ext>
              </a:extLst>
            </p:cNvPr>
            <p:cNvSpPr/>
            <p:nvPr/>
          </p:nvSpPr>
          <p:spPr>
            <a:xfrm>
              <a:off x="-563998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0159F37-02C2-43E0-A018-75005538EFAE}"/>
                </a:ext>
              </a:extLst>
            </p:cNvPr>
            <p:cNvSpPr/>
            <p:nvPr/>
          </p:nvSpPr>
          <p:spPr>
            <a:xfrm>
              <a:off x="-291641" y="13063851"/>
              <a:ext cx="187999" cy="19031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59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494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raphik"/>
                <a:ea typeface="+mn-ea"/>
                <a:cs typeface="+mn-cs"/>
              </a:endParaRPr>
            </a:p>
          </p:txBody>
        </p:sp>
      </p:grp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DD5E2A93-1F13-46E2-A21F-3F2170931477}"/>
              </a:ext>
            </a:extLst>
          </p:cNvPr>
          <p:cNvSpPr txBox="1">
            <a:spLocks/>
          </p:cNvSpPr>
          <p:nvPr/>
        </p:nvSpPr>
        <p:spPr>
          <a:xfrm>
            <a:off x="383507" y="471858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Graphik" panose="020B0503030202060203" pitchFamily="34" charset="0"/>
              </a:rPr>
              <a:t>Implementatieplan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Graphik" panose="020B0503030202060203" pitchFamily="34" charset="0"/>
              <a:ea typeface="+mn-ea"/>
              <a:cs typeface="+mn-cs"/>
            </a:endParaRP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F2D1DEBD-28ED-4D6F-B4B2-F1EBCC754FDB}"/>
              </a:ext>
            </a:extLst>
          </p:cNvPr>
          <p:cNvSpPr txBox="1">
            <a:spLocks/>
          </p:cNvSpPr>
          <p:nvPr/>
        </p:nvSpPr>
        <p:spPr>
          <a:xfrm>
            <a:off x="383507" y="301617"/>
            <a:ext cx="3600000" cy="170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63538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538163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712788" indent="-17462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901700" indent="-188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nl-NL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Graphik Bold" panose="020B0803030202060203" pitchFamily="34" charset="0"/>
              </a:rPr>
              <a:t>AANPAK OP MAAT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FA336-5102-4615-9F7D-FB5B62400938}"/>
              </a:ext>
            </a:extLst>
          </p:cNvPr>
          <p:cNvSpPr/>
          <p:nvPr/>
        </p:nvSpPr>
        <p:spPr>
          <a:xfrm>
            <a:off x="-576140" y="1144657"/>
            <a:ext cx="392816" cy="234350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759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9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B40CA700-FB1D-49AA-8E6F-78C269419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98170"/>
              </p:ext>
            </p:extLst>
          </p:nvPr>
        </p:nvGraphicFramePr>
        <p:xfrm>
          <a:off x="434109" y="1207740"/>
          <a:ext cx="11110189" cy="471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1721">
                  <a:extLst>
                    <a:ext uri="{9D8B030D-6E8A-4147-A177-3AD203B41FA5}">
                      <a16:colId xmlns:a16="http://schemas.microsoft.com/office/drawing/2014/main" val="875166088"/>
                    </a:ext>
                  </a:extLst>
                </a:gridCol>
                <a:gridCol w="2816156">
                  <a:extLst>
                    <a:ext uri="{9D8B030D-6E8A-4147-A177-3AD203B41FA5}">
                      <a16:colId xmlns:a16="http://schemas.microsoft.com/office/drawing/2014/main" val="3493544988"/>
                    </a:ext>
                  </a:extLst>
                </a:gridCol>
                <a:gridCol w="2816156">
                  <a:extLst>
                    <a:ext uri="{9D8B030D-6E8A-4147-A177-3AD203B41FA5}">
                      <a16:colId xmlns:a16="http://schemas.microsoft.com/office/drawing/2014/main" val="637724973"/>
                    </a:ext>
                  </a:extLst>
                </a:gridCol>
                <a:gridCol w="2816156">
                  <a:extLst>
                    <a:ext uri="{9D8B030D-6E8A-4147-A177-3AD203B41FA5}">
                      <a16:colId xmlns:a16="http://schemas.microsoft.com/office/drawing/2014/main" val="1271590937"/>
                    </a:ext>
                  </a:extLst>
                </a:gridCol>
              </a:tblGrid>
              <a:tr h="469891">
                <a:tc>
                  <a:txBody>
                    <a:bodyPr/>
                    <a:lstStyle/>
                    <a:p>
                      <a:r>
                        <a:rPr lang="nl-NL"/>
                        <a:t>Wijziging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Actiepunt(en)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Betrokkene(n)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Deadline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32984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i="1" dirty="0">
                          <a:solidFill>
                            <a:schemeClr val="tx1"/>
                          </a:solidFill>
                          <a:latin typeface="+mn-lt"/>
                        </a:rPr>
                        <a:t>Aanvraagformulier als leidraad voor informatieverzameling</a:t>
                      </a:r>
                    </a:p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Werkconsulenten informeren over hoe ze het aanvraagformulier moeten gebruiken.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Aanvraagformulier ondersteunen in ICT systemen.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Dagobert Duck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Kwik en Kwek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83593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r>
                        <a:rPr lang="nl-NL" sz="1100" dirty="0"/>
                        <a:t>Opnemen schriftelijke communicatie medewerkers in het werkproces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Nieuw proces opnemen in handboek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Werkinstructie maken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Donald Duck,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Kwik en Kwak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443798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r>
                        <a:rPr lang="nl-NL" sz="1100" i="1" dirty="0"/>
                        <a:t>Rappelleren opnemen in het werkproces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Nieuw proces opnemen in handboek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Werkinstructies maken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Donald Duck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589571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r>
                        <a:rPr lang="nl-NL" sz="1100" i="1" dirty="0"/>
                        <a:t>Formaliseren signaleringsmoment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Nieuw werkproces opnemen in handboek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Werkinstructies maken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Functie aanzetten in ICT systeem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Kwik, Kwek en Kwak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478084"/>
                  </a:ext>
                </a:extLst>
              </a:tr>
              <a:tr h="471264">
                <a:tc>
                  <a:txBody>
                    <a:bodyPr/>
                    <a:lstStyle/>
                    <a:p>
                      <a:r>
                        <a:rPr lang="nl-NL" sz="1100" i="1" dirty="0"/>
                        <a:t>Implementatie </a:t>
                      </a:r>
                      <a:r>
                        <a:rPr lang="nl-NL" sz="1100" i="1"/>
                        <a:t>inhoud communicatie-set</a:t>
                      </a:r>
                      <a:endParaRPr lang="nl-NL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Look en feel communicatiemateriaal aanpassen aan eigen huisstijl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Communicatiemateriaal ophangen in ICT systeem.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Katrien Duck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Kwek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25-5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076285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r>
                        <a:rPr lang="nl-NL" sz="1100" i="1" dirty="0"/>
                        <a:t>Organiseren Kick-off en Evaluatie sessie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Voorbereiden presentatie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Uitnodigen deelnemers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Notulen en afspraken vastleggen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Donald Duck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l-NL" sz="1100" dirty="0"/>
                        <a:t>Katrien Duck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100" dirty="0"/>
                        <a:t>28-5 (kick off)</a:t>
                      </a:r>
                    </a:p>
                    <a:p>
                      <a:r>
                        <a:rPr lang="nl-NL" sz="1100" dirty="0"/>
                        <a:t>25-7 (evaluatie)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0020"/>
                  </a:ext>
                </a:extLst>
              </a:tr>
              <a:tr h="469891"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78954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8B6B6C5B-B44A-4957-A4F8-C282CE85E4DA}"/>
              </a:ext>
            </a:extLst>
          </p:cNvPr>
          <p:cNvSpPr txBox="1"/>
          <p:nvPr/>
        </p:nvSpPr>
        <p:spPr>
          <a:xfrm>
            <a:off x="9578108" y="301617"/>
            <a:ext cx="188421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Fictief voorbeeld</a:t>
            </a:r>
          </a:p>
        </p:txBody>
      </p:sp>
    </p:spTree>
    <p:extLst>
      <p:ext uri="{BB962C8B-B14F-4D97-AF65-F5344CB8AC3E}">
        <p14:creationId xmlns:p14="http://schemas.microsoft.com/office/powerpoint/2010/main" val="2380583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STAMP" val="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tent Layouts">
  <a:themeElements>
    <a:clrScheme name="_FORM_ 2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A100FF"/>
      </a:accent1>
      <a:accent2>
        <a:srgbClr val="00F3FF"/>
      </a:accent2>
      <a:accent3>
        <a:srgbClr val="000088"/>
      </a:accent3>
      <a:accent4>
        <a:srgbClr val="008EFF"/>
      </a:accent4>
      <a:accent5>
        <a:srgbClr val="00FF00"/>
      </a:accent5>
      <a:accent6>
        <a:srgbClr val="DB0F6B"/>
      </a:accent6>
      <a:hlink>
        <a:srgbClr val="A100FF"/>
      </a:hlink>
      <a:folHlink>
        <a:srgbClr val="A100FF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45720" rtlCol="0">
        <a:sp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:thm15="http://schemas.microsoft.com/office/thememl/2012/main" name="Form PPT template" id="{1CECE357-1FDA-4CCA-B942-E04036053207}" vid="{5B6FAA41-4624-425E-ADF5-9700145BF89F}"/>
    </a:ext>
  </a:extLst>
</a:theme>
</file>

<file path=ppt/theme/theme2.xml><?xml version="1.0" encoding="utf-8"?>
<a:theme xmlns:a="http://schemas.openxmlformats.org/drawingml/2006/main" name="Custom Design">
  <a:themeElements>
    <a:clrScheme name="Custom 3">
      <a:dk1>
        <a:srgbClr val="FFFFFF"/>
      </a:dk1>
      <a:lt1>
        <a:srgbClr val="415464"/>
      </a:lt1>
      <a:dk2>
        <a:srgbClr val="A61D20"/>
      </a:dk2>
      <a:lt2>
        <a:srgbClr val="0A4D80"/>
      </a:lt2>
      <a:accent1>
        <a:srgbClr val="92D050"/>
      </a:accent1>
      <a:accent2>
        <a:srgbClr val="7EBCE1"/>
      </a:accent2>
      <a:accent3>
        <a:srgbClr val="927865"/>
      </a:accent3>
      <a:accent4>
        <a:srgbClr val="D15F27"/>
      </a:accent4>
      <a:accent5>
        <a:srgbClr val="D10023"/>
      </a:accent5>
      <a:accent6>
        <a:srgbClr val="E8A123"/>
      </a:accent6>
      <a:hlink>
        <a:srgbClr val="0A4D80"/>
      </a:hlink>
      <a:folHlink>
        <a:srgbClr val="A61D20"/>
      </a:folHlink>
    </a:clrScheme>
    <a:fontScheme name="Standard Fidelity New Styl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  <a:effectLst/>
      </a:spPr>
      <a:bodyPr wrap="none" lIns="0" tIns="0" rIns="216000" bIns="0" rtlCol="0" anchor="ctr"/>
      <a:lstStyle>
        <a:defPPr algn="r">
          <a:defRPr sz="4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Breedbeeld</PresentationFormat>
  <Paragraphs>136</Paragraphs>
  <Slides>5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Century Gothic</vt:lpstr>
      <vt:lpstr>Graphik</vt:lpstr>
      <vt:lpstr>Graphik Bold</vt:lpstr>
      <vt:lpstr>Content Layouts</vt:lpstr>
      <vt:lpstr>Custom Design</vt:lpstr>
      <vt:lpstr>1_Custom Design</vt:lpstr>
      <vt:lpstr>1_Office Theme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2023-05-17T15:33:36Z</dcterms:created>
  <dcterms:modified xsi:type="dcterms:W3CDTF">2023-05-17T15:33:45Z</dcterms:modified>
</cp:coreProperties>
</file>