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8"/>
  </p:notesMasterIdLst>
  <p:sldIdLst>
    <p:sldId id="326" r:id="rId2"/>
    <p:sldId id="328" r:id="rId3"/>
    <p:sldId id="330" r:id="rId4"/>
    <p:sldId id="274" r:id="rId5"/>
    <p:sldId id="331" r:id="rId6"/>
    <p:sldId id="329"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73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9" autoAdjust="0"/>
    <p:restoredTop sz="94694"/>
  </p:normalViewPr>
  <p:slideViewPr>
    <p:cSldViewPr snapToGrid="0">
      <p:cViewPr varScale="1">
        <p:scale>
          <a:sx n="81" d="100"/>
          <a:sy n="81" d="100"/>
        </p:scale>
        <p:origin x="90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B8D29-F461-4044-8EED-130323F63687}" type="datetimeFigureOut">
              <a:rPr lang="nl-NL" smtClean="0"/>
              <a:t>17-5-2023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ADAFE5-5B1C-4CA6-8BDA-E8956A14D4E9}" type="slidenum">
              <a:rPr lang="nl-NL" smtClean="0"/>
              <a:t>‹nr.›</a:t>
            </a:fld>
            <a:endParaRPr lang="nl-NL"/>
          </a:p>
        </p:txBody>
      </p:sp>
    </p:spTree>
    <p:extLst>
      <p:ext uri="{BB962C8B-B14F-4D97-AF65-F5344CB8AC3E}">
        <p14:creationId xmlns:p14="http://schemas.microsoft.com/office/powerpoint/2010/main" val="2362913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solidFill>
                  <a:srgbClr val="000000"/>
                </a:solidFill>
              </a:rPr>
              <a:t>Materiaal:</a:t>
            </a:r>
          </a:p>
          <a:p>
            <a:pPr marL="287579" indent="-287579">
              <a:buFontTx/>
              <a:buChar char="-"/>
            </a:pPr>
            <a:r>
              <a:rPr lang="nl-NL">
                <a:solidFill>
                  <a:srgbClr val="000000"/>
                </a:solidFill>
              </a:rPr>
              <a:t>Flipover</a:t>
            </a:r>
          </a:p>
          <a:p>
            <a:pPr marL="287579" indent="-287579">
              <a:buFontTx/>
              <a:buChar char="-"/>
            </a:pPr>
            <a:r>
              <a:rPr lang="nl-NL">
                <a:solidFill>
                  <a:srgbClr val="000000"/>
                </a:solidFill>
              </a:rPr>
              <a:t>Pennen</a:t>
            </a:r>
          </a:p>
          <a:p>
            <a:pPr marL="287579" indent="-287579">
              <a:buFontTx/>
              <a:buChar char="-"/>
            </a:pPr>
            <a:r>
              <a:rPr lang="nl-NL">
                <a:solidFill>
                  <a:srgbClr val="000000"/>
                </a:solidFill>
              </a:rPr>
              <a:t>Post-its</a:t>
            </a:r>
          </a:p>
          <a:p>
            <a:pPr marL="287579" indent="-287579">
              <a:buFontTx/>
              <a:buChar char="-"/>
            </a:pPr>
            <a:r>
              <a:rPr lang="nl-NL">
                <a:solidFill>
                  <a:srgbClr val="000000"/>
                </a:solidFill>
              </a:rPr>
              <a:t>Posters</a:t>
            </a:r>
          </a:p>
          <a:p>
            <a:pPr marL="287579" indent="-287579">
              <a:buFontTx/>
              <a:buChar char="-"/>
            </a:pPr>
            <a:r>
              <a:rPr lang="nl-NL">
                <a:solidFill>
                  <a:srgbClr val="000000"/>
                </a:solidFill>
              </a:rPr>
              <a:t>slides</a:t>
            </a:r>
          </a:p>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F7264-8106-4311-8438-E47330995C7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70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83367243-989D-4B7A-BBDA-EB46AE8052BB}" type="slidenum">
              <a:rPr lang="nl-NL" smtClean="0"/>
              <a:t>4</a:t>
            </a:fld>
            <a:endParaRPr lang="nl-NL" dirty="0"/>
          </a:p>
        </p:txBody>
      </p:sp>
    </p:spTree>
    <p:extLst>
      <p:ext uri="{BB962C8B-B14F-4D97-AF65-F5344CB8AC3E}">
        <p14:creationId xmlns:p14="http://schemas.microsoft.com/office/powerpoint/2010/main" val="369408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D421-E477-405A-91D4-9468DE9BE4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024F0D-0F00-4C64-975C-BD7D4FE0E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7D0E03-CFD6-4610-88AC-17F03CE8E193}"/>
              </a:ext>
            </a:extLst>
          </p:cNvPr>
          <p:cNvSpPr>
            <a:spLocks noGrp="1"/>
          </p:cNvSpPr>
          <p:nvPr>
            <p:ph type="dt" sz="half" idx="10"/>
          </p:nvPr>
        </p:nvSpPr>
        <p:spPr/>
        <p:txBody>
          <a:bodyPr/>
          <a:lstStyle/>
          <a:p>
            <a:fld id="{BEFB609B-627E-4CFB-AA4F-AFB12CA386B7}" type="datetime1">
              <a:rPr lang="en-US" smtClean="0"/>
              <a:t>5/17/2023</a:t>
            </a:fld>
            <a:endParaRPr lang="en-US"/>
          </a:p>
        </p:txBody>
      </p:sp>
      <p:sp>
        <p:nvSpPr>
          <p:cNvPr id="5" name="Footer Placeholder 4">
            <a:extLst>
              <a:ext uri="{FF2B5EF4-FFF2-40B4-BE49-F238E27FC236}">
                <a16:creationId xmlns:a16="http://schemas.microsoft.com/office/drawing/2014/main" id="{1144536D-CBA9-4A34-85D3-481BD129E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1F8E3-036A-45B8-BF1F-BEF0C559E215}"/>
              </a:ext>
            </a:extLst>
          </p:cNvPr>
          <p:cNvSpPr>
            <a:spLocks noGrp="1"/>
          </p:cNvSpPr>
          <p:nvPr>
            <p:ph type="sldNum" sz="quarter" idx="12"/>
          </p:nvPr>
        </p:nvSpPr>
        <p:spPr/>
        <p:txBody>
          <a:bodyPr/>
          <a:lstStyle/>
          <a:p>
            <a:fld id="{5A4A7955-6230-48B4-BD8B-A7C460F75945}" type="slidenum">
              <a:rPr lang="en-US" smtClean="0"/>
              <a:t>‹nr.›</a:t>
            </a:fld>
            <a:endParaRPr lang="en-US"/>
          </a:p>
        </p:txBody>
      </p:sp>
    </p:spTree>
    <p:extLst>
      <p:ext uri="{BB962C8B-B14F-4D97-AF65-F5344CB8AC3E}">
        <p14:creationId xmlns:p14="http://schemas.microsoft.com/office/powerpoint/2010/main" val="2303996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79C79D-3B8A-4FA9-BC4A-63E3EF10AA4E}"/>
              </a:ext>
            </a:extLst>
          </p:cNvPr>
          <p:cNvSpPr>
            <a:spLocks noGrp="1"/>
          </p:cNvSpPr>
          <p:nvPr>
            <p:ph type="dt" sz="half" idx="10"/>
          </p:nvPr>
        </p:nvSpPr>
        <p:spPr/>
        <p:txBody>
          <a:bodyPr/>
          <a:lstStyle/>
          <a:p>
            <a:fld id="{1E6A44B3-A2DA-42E2-8E4E-4FD63A8D9BCE}" type="datetime1">
              <a:rPr lang="en-US" smtClean="0"/>
              <a:t>5/17/2023</a:t>
            </a:fld>
            <a:endParaRPr lang="en-US"/>
          </a:p>
        </p:txBody>
      </p:sp>
      <p:sp>
        <p:nvSpPr>
          <p:cNvPr id="3" name="Footer Placeholder 2">
            <a:extLst>
              <a:ext uri="{FF2B5EF4-FFF2-40B4-BE49-F238E27FC236}">
                <a16:creationId xmlns:a16="http://schemas.microsoft.com/office/drawing/2014/main" id="{E4730E35-44DB-4FED-9E24-5BBE5D9DA8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CDC42F-3337-4692-B53C-A552904877F8}"/>
              </a:ext>
            </a:extLst>
          </p:cNvPr>
          <p:cNvSpPr>
            <a:spLocks noGrp="1"/>
          </p:cNvSpPr>
          <p:nvPr>
            <p:ph type="sldNum" sz="quarter" idx="12"/>
          </p:nvPr>
        </p:nvSpPr>
        <p:spPr/>
        <p:txBody>
          <a:bodyPr/>
          <a:lstStyle/>
          <a:p>
            <a:fld id="{5A4A7955-6230-48B4-BD8B-A7C460F75945}" type="slidenum">
              <a:rPr lang="en-US" smtClean="0"/>
              <a:t>‹nr.›</a:t>
            </a:fld>
            <a:endParaRPr lang="en-US"/>
          </a:p>
        </p:txBody>
      </p:sp>
    </p:spTree>
    <p:extLst>
      <p:ext uri="{BB962C8B-B14F-4D97-AF65-F5344CB8AC3E}">
        <p14:creationId xmlns:p14="http://schemas.microsoft.com/office/powerpoint/2010/main" val="163003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7D58-952D-44D7-9911-60544C9F5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5BC150-9914-4A82-84CF-B3708B9757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4A7C02-9C7E-401F-BABE-D3028FF18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D6080A-4623-4F4C-B5BF-7E9E7531FA72}"/>
              </a:ext>
            </a:extLst>
          </p:cNvPr>
          <p:cNvSpPr>
            <a:spLocks noGrp="1"/>
          </p:cNvSpPr>
          <p:nvPr>
            <p:ph type="dt" sz="half" idx="10"/>
          </p:nvPr>
        </p:nvSpPr>
        <p:spPr/>
        <p:txBody>
          <a:bodyPr/>
          <a:lstStyle/>
          <a:p>
            <a:fld id="{6FB4D8CC-5281-44F1-9C5B-FD3560DFA91F}" type="datetime1">
              <a:rPr lang="en-US" smtClean="0"/>
              <a:t>5/17/2023</a:t>
            </a:fld>
            <a:endParaRPr lang="en-US"/>
          </a:p>
        </p:txBody>
      </p:sp>
      <p:sp>
        <p:nvSpPr>
          <p:cNvPr id="6" name="Footer Placeholder 5">
            <a:extLst>
              <a:ext uri="{FF2B5EF4-FFF2-40B4-BE49-F238E27FC236}">
                <a16:creationId xmlns:a16="http://schemas.microsoft.com/office/drawing/2014/main" id="{319B1D15-0BD5-4F6E-A265-BD1F2F361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764D4-AA29-4DF8-A501-E2B904E9CC31}"/>
              </a:ext>
            </a:extLst>
          </p:cNvPr>
          <p:cNvSpPr>
            <a:spLocks noGrp="1"/>
          </p:cNvSpPr>
          <p:nvPr>
            <p:ph type="sldNum" sz="quarter" idx="12"/>
          </p:nvPr>
        </p:nvSpPr>
        <p:spPr/>
        <p:txBody>
          <a:bodyPr/>
          <a:lstStyle/>
          <a:p>
            <a:fld id="{5A4A7955-6230-48B4-BD8B-A7C460F75945}" type="slidenum">
              <a:rPr lang="en-US" smtClean="0"/>
              <a:t>‹nr.›</a:t>
            </a:fld>
            <a:endParaRPr lang="en-US"/>
          </a:p>
        </p:txBody>
      </p:sp>
    </p:spTree>
    <p:extLst>
      <p:ext uri="{BB962C8B-B14F-4D97-AF65-F5344CB8AC3E}">
        <p14:creationId xmlns:p14="http://schemas.microsoft.com/office/powerpoint/2010/main" val="115709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D526-F53C-446D-8D7C-8A73C2A6A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41CC3D-D32B-4629-85B8-E779A4105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517242-BF08-4A5E-ABD7-483896CAE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B2B8E4-DF23-4701-B28A-B9E5700B31BD}"/>
              </a:ext>
            </a:extLst>
          </p:cNvPr>
          <p:cNvSpPr>
            <a:spLocks noGrp="1"/>
          </p:cNvSpPr>
          <p:nvPr>
            <p:ph type="dt" sz="half" idx="10"/>
          </p:nvPr>
        </p:nvSpPr>
        <p:spPr/>
        <p:txBody>
          <a:bodyPr/>
          <a:lstStyle/>
          <a:p>
            <a:fld id="{35E7F203-5AB6-4C90-88DC-1651EF1C49FF}" type="datetime1">
              <a:rPr lang="en-US" smtClean="0"/>
              <a:t>5/17/2023</a:t>
            </a:fld>
            <a:endParaRPr lang="en-US"/>
          </a:p>
        </p:txBody>
      </p:sp>
      <p:sp>
        <p:nvSpPr>
          <p:cNvPr id="6" name="Footer Placeholder 5">
            <a:extLst>
              <a:ext uri="{FF2B5EF4-FFF2-40B4-BE49-F238E27FC236}">
                <a16:creationId xmlns:a16="http://schemas.microsoft.com/office/drawing/2014/main" id="{546DE909-4588-4CF5-B2FA-B763124334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EA005E-65C2-4007-815C-52F23809FC2F}"/>
              </a:ext>
            </a:extLst>
          </p:cNvPr>
          <p:cNvSpPr>
            <a:spLocks noGrp="1"/>
          </p:cNvSpPr>
          <p:nvPr>
            <p:ph type="sldNum" sz="quarter" idx="12"/>
          </p:nvPr>
        </p:nvSpPr>
        <p:spPr/>
        <p:txBody>
          <a:bodyPr/>
          <a:lstStyle/>
          <a:p>
            <a:fld id="{5A4A7955-6230-48B4-BD8B-A7C460F75945}" type="slidenum">
              <a:rPr lang="en-US" smtClean="0"/>
              <a:t>‹nr.›</a:t>
            </a:fld>
            <a:endParaRPr lang="en-US"/>
          </a:p>
        </p:txBody>
      </p:sp>
    </p:spTree>
    <p:extLst>
      <p:ext uri="{BB962C8B-B14F-4D97-AF65-F5344CB8AC3E}">
        <p14:creationId xmlns:p14="http://schemas.microsoft.com/office/powerpoint/2010/main" val="3788170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B1F3-61FB-4FDC-814D-EEC1C1FC37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2403B0-8D7F-4489-AB72-C346C88701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C9304-E5BD-4F3E-ADB0-974FEBCDEAA7}"/>
              </a:ext>
            </a:extLst>
          </p:cNvPr>
          <p:cNvSpPr>
            <a:spLocks noGrp="1"/>
          </p:cNvSpPr>
          <p:nvPr>
            <p:ph type="dt" sz="half" idx="10"/>
          </p:nvPr>
        </p:nvSpPr>
        <p:spPr/>
        <p:txBody>
          <a:bodyPr/>
          <a:lstStyle/>
          <a:p>
            <a:fld id="{46CD290E-BF29-4558-9488-FFA49CED8A5C}" type="datetime1">
              <a:rPr lang="en-US" smtClean="0"/>
              <a:t>5/17/2023</a:t>
            </a:fld>
            <a:endParaRPr lang="en-US"/>
          </a:p>
        </p:txBody>
      </p:sp>
      <p:sp>
        <p:nvSpPr>
          <p:cNvPr id="5" name="Footer Placeholder 4">
            <a:extLst>
              <a:ext uri="{FF2B5EF4-FFF2-40B4-BE49-F238E27FC236}">
                <a16:creationId xmlns:a16="http://schemas.microsoft.com/office/drawing/2014/main" id="{C338AD29-D9CD-42D8-9604-C47996EE9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2C394-EF43-405B-9653-70AAB9098DE0}"/>
              </a:ext>
            </a:extLst>
          </p:cNvPr>
          <p:cNvSpPr>
            <a:spLocks noGrp="1"/>
          </p:cNvSpPr>
          <p:nvPr>
            <p:ph type="sldNum" sz="quarter" idx="12"/>
          </p:nvPr>
        </p:nvSpPr>
        <p:spPr/>
        <p:txBody>
          <a:bodyPr/>
          <a:lstStyle/>
          <a:p>
            <a:fld id="{5A4A7955-6230-48B4-BD8B-A7C460F75945}" type="slidenum">
              <a:rPr lang="en-US" smtClean="0"/>
              <a:t>‹nr.›</a:t>
            </a:fld>
            <a:endParaRPr lang="en-US"/>
          </a:p>
        </p:txBody>
      </p:sp>
    </p:spTree>
    <p:extLst>
      <p:ext uri="{BB962C8B-B14F-4D97-AF65-F5344CB8AC3E}">
        <p14:creationId xmlns:p14="http://schemas.microsoft.com/office/powerpoint/2010/main" val="3633374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1E61D-2F00-41ED-8D92-7CAEB9A5A5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647491-5142-48CA-9664-F5082D450F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4576D-BE01-4BB5-A9F4-7DE4814E6820}"/>
              </a:ext>
            </a:extLst>
          </p:cNvPr>
          <p:cNvSpPr>
            <a:spLocks noGrp="1"/>
          </p:cNvSpPr>
          <p:nvPr>
            <p:ph type="dt" sz="half" idx="10"/>
          </p:nvPr>
        </p:nvSpPr>
        <p:spPr/>
        <p:txBody>
          <a:bodyPr/>
          <a:lstStyle/>
          <a:p>
            <a:fld id="{303C928A-DE5D-457D-87E2-FF6E525E3AD5}" type="datetime1">
              <a:rPr lang="en-US" smtClean="0"/>
              <a:t>5/17/2023</a:t>
            </a:fld>
            <a:endParaRPr lang="en-US"/>
          </a:p>
        </p:txBody>
      </p:sp>
      <p:sp>
        <p:nvSpPr>
          <p:cNvPr id="5" name="Footer Placeholder 4">
            <a:extLst>
              <a:ext uri="{FF2B5EF4-FFF2-40B4-BE49-F238E27FC236}">
                <a16:creationId xmlns:a16="http://schemas.microsoft.com/office/drawing/2014/main" id="{5C10CA14-AD61-4101-9143-F7884378C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8B885-CFEA-4882-BBEA-C5F142089598}"/>
              </a:ext>
            </a:extLst>
          </p:cNvPr>
          <p:cNvSpPr>
            <a:spLocks noGrp="1"/>
          </p:cNvSpPr>
          <p:nvPr>
            <p:ph type="sldNum" sz="quarter" idx="12"/>
          </p:nvPr>
        </p:nvSpPr>
        <p:spPr/>
        <p:txBody>
          <a:bodyPr/>
          <a:lstStyle/>
          <a:p>
            <a:fld id="{5A4A7955-6230-48B4-BD8B-A7C460F75945}" type="slidenum">
              <a:rPr lang="en-US" smtClean="0"/>
              <a:t>‹nr.›</a:t>
            </a:fld>
            <a:endParaRPr lang="en-US"/>
          </a:p>
        </p:txBody>
      </p:sp>
    </p:spTree>
    <p:extLst>
      <p:ext uri="{BB962C8B-B14F-4D97-AF65-F5344CB8AC3E}">
        <p14:creationId xmlns:p14="http://schemas.microsoft.com/office/powerpoint/2010/main" val="114968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C47AB-DC6F-40F0-B4FB-9C0850EE0A7C}"/>
              </a:ext>
            </a:extLst>
          </p:cNvPr>
          <p:cNvSpPr>
            <a:spLocks noGrp="1"/>
          </p:cNvSpPr>
          <p:nvPr>
            <p:ph type="title"/>
          </p:nvPr>
        </p:nvSpPr>
        <p:spPr>
          <a:xfrm>
            <a:off x="355600" y="365126"/>
            <a:ext cx="11480800" cy="724766"/>
          </a:xfrm>
        </p:spPr>
        <p:txBody>
          <a:bodyPr/>
          <a:lstStyle>
            <a:lvl1pPr>
              <a:defRPr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B0939C5-683A-4FDC-A8CF-5F35848AD687}"/>
              </a:ext>
            </a:extLst>
          </p:cNvPr>
          <p:cNvSpPr>
            <a:spLocks noGrp="1"/>
          </p:cNvSpPr>
          <p:nvPr>
            <p:ph idx="1"/>
          </p:nvPr>
        </p:nvSpPr>
        <p:spPr>
          <a:xfrm>
            <a:off x="355600" y="1616942"/>
            <a:ext cx="11480800" cy="456002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FB5F0-A7AB-4ACB-91A6-4B836F174335}"/>
              </a:ext>
            </a:extLst>
          </p:cNvPr>
          <p:cNvSpPr>
            <a:spLocks noGrp="1"/>
          </p:cNvSpPr>
          <p:nvPr>
            <p:ph type="dt" sz="half" idx="10"/>
          </p:nvPr>
        </p:nvSpPr>
        <p:spPr>
          <a:xfrm>
            <a:off x="355600" y="6356350"/>
            <a:ext cx="2743200" cy="365125"/>
          </a:xfrm>
        </p:spPr>
        <p:txBody>
          <a:bodyPr/>
          <a:lstStyle/>
          <a:p>
            <a:fld id="{D7D45D62-6133-42E6-927A-B6877C8E1A28}" type="datetime1">
              <a:rPr lang="en-US" smtClean="0"/>
              <a:t>5/17/2023</a:t>
            </a:fld>
            <a:endParaRPr lang="en-US"/>
          </a:p>
        </p:txBody>
      </p:sp>
      <p:sp>
        <p:nvSpPr>
          <p:cNvPr id="5" name="Footer Placeholder 4">
            <a:extLst>
              <a:ext uri="{FF2B5EF4-FFF2-40B4-BE49-F238E27FC236}">
                <a16:creationId xmlns:a16="http://schemas.microsoft.com/office/drawing/2014/main" id="{B01BCE02-CEFC-4D30-BBB0-23CE2CB5B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49760-3E16-4F16-B710-C85178E29FE7}"/>
              </a:ext>
            </a:extLst>
          </p:cNvPr>
          <p:cNvSpPr>
            <a:spLocks noGrp="1"/>
          </p:cNvSpPr>
          <p:nvPr>
            <p:ph type="sldNum" sz="quarter" idx="12"/>
          </p:nvPr>
        </p:nvSpPr>
        <p:spPr>
          <a:xfrm>
            <a:off x="9093200" y="6356350"/>
            <a:ext cx="2743200" cy="365125"/>
          </a:xfrm>
        </p:spPr>
        <p:txBody>
          <a:bodyPr/>
          <a:lstStyle/>
          <a:p>
            <a:fld id="{5A4A7955-6230-48B4-BD8B-A7C460F75945}" type="slidenum">
              <a:rPr lang="en-US" smtClean="0"/>
              <a:t>‹nr.›</a:t>
            </a:fld>
            <a:endParaRPr lang="en-US"/>
          </a:p>
        </p:txBody>
      </p:sp>
      <p:sp>
        <p:nvSpPr>
          <p:cNvPr id="8" name="Content Placeholder 7">
            <a:extLst>
              <a:ext uri="{FF2B5EF4-FFF2-40B4-BE49-F238E27FC236}">
                <a16:creationId xmlns:a16="http://schemas.microsoft.com/office/drawing/2014/main" id="{A182140F-0A16-441A-870C-4D2C20AE4237}"/>
              </a:ext>
            </a:extLst>
          </p:cNvPr>
          <p:cNvSpPr>
            <a:spLocks noGrp="1"/>
          </p:cNvSpPr>
          <p:nvPr>
            <p:ph sz="quarter" idx="13"/>
          </p:nvPr>
        </p:nvSpPr>
        <p:spPr>
          <a:xfrm>
            <a:off x="355600" y="964800"/>
            <a:ext cx="11480800" cy="433532"/>
          </a:xfrm>
        </p:spPr>
        <p:txBody>
          <a:bodyPr>
            <a:normAutofit/>
          </a:bodyPr>
          <a:lstStyle>
            <a:lvl1pPr marL="0" indent="0">
              <a:buNone/>
              <a:defRPr sz="2000" b="0">
                <a:solidFill>
                  <a:schemeClr val="tx2"/>
                </a:solidFill>
              </a:defRPr>
            </a:lvl1pPr>
          </a:lstStyle>
          <a:p>
            <a:pPr lvl="0"/>
            <a:endParaRPr lang="nl-NL"/>
          </a:p>
        </p:txBody>
      </p:sp>
      <p:pic>
        <p:nvPicPr>
          <p:cNvPr id="11" name="Picture 2" descr="Afbeeldingsresultaat voor de normaalste zaak">
            <a:extLst>
              <a:ext uri="{FF2B5EF4-FFF2-40B4-BE49-F238E27FC236}">
                <a16:creationId xmlns:a16="http://schemas.microsoft.com/office/drawing/2014/main" id="{30B7AE51-1197-4337-AB72-C6F832BE2B80}"/>
              </a:ext>
            </a:extLst>
          </p:cNvPr>
          <p:cNvPicPr>
            <a:picLocks noChangeAspect="1" noChangeArrowheads="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22314" y="6378111"/>
            <a:ext cx="1103379" cy="3216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beeldingsresultaat voor vng">
            <a:extLst>
              <a:ext uri="{FF2B5EF4-FFF2-40B4-BE49-F238E27FC236}">
                <a16:creationId xmlns:a16="http://schemas.microsoft.com/office/drawing/2014/main" id="{E4E820EA-3904-46AA-B4EC-9D80A1A81998}"/>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1954" y="6331564"/>
            <a:ext cx="727277" cy="4089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fbeeldingsresultaat voor divosa">
            <a:extLst>
              <a:ext uri="{FF2B5EF4-FFF2-40B4-BE49-F238E27FC236}">
                <a16:creationId xmlns:a16="http://schemas.microsoft.com/office/drawing/2014/main" id="{B1370C47-8609-4BB1-8507-3E884D37F0D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43906" y="6368414"/>
            <a:ext cx="672147" cy="32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51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C47AB-DC6F-40F0-B4FB-9C0850EE0A7C}"/>
              </a:ext>
            </a:extLst>
          </p:cNvPr>
          <p:cNvSpPr>
            <a:spLocks noGrp="1"/>
          </p:cNvSpPr>
          <p:nvPr>
            <p:ph type="title"/>
          </p:nvPr>
        </p:nvSpPr>
        <p:spPr>
          <a:xfrm>
            <a:off x="355600" y="365126"/>
            <a:ext cx="11480800" cy="724766"/>
          </a:xfrm>
        </p:spPr>
        <p:txBody>
          <a:bodyPr/>
          <a:lstStyle>
            <a:lvl1pPr>
              <a:defRPr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B0939C5-683A-4FDC-A8CF-5F35848AD687}"/>
              </a:ext>
            </a:extLst>
          </p:cNvPr>
          <p:cNvSpPr>
            <a:spLocks noGrp="1"/>
          </p:cNvSpPr>
          <p:nvPr>
            <p:ph idx="1"/>
          </p:nvPr>
        </p:nvSpPr>
        <p:spPr>
          <a:xfrm>
            <a:off x="355600" y="1616942"/>
            <a:ext cx="11480800" cy="456002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FB5F0-A7AB-4ACB-91A6-4B836F174335}"/>
              </a:ext>
            </a:extLst>
          </p:cNvPr>
          <p:cNvSpPr>
            <a:spLocks noGrp="1"/>
          </p:cNvSpPr>
          <p:nvPr>
            <p:ph type="dt" sz="half" idx="10"/>
          </p:nvPr>
        </p:nvSpPr>
        <p:spPr>
          <a:xfrm>
            <a:off x="355600" y="6356350"/>
            <a:ext cx="2743200" cy="365125"/>
          </a:xfrm>
        </p:spPr>
        <p:txBody>
          <a:bodyPr/>
          <a:lstStyle/>
          <a:p>
            <a:fld id="{D7D45D62-6133-42E6-927A-B6877C8E1A28}" type="datetime1">
              <a:rPr lang="en-US" smtClean="0"/>
              <a:t>5/17/2023</a:t>
            </a:fld>
            <a:endParaRPr lang="en-US"/>
          </a:p>
        </p:txBody>
      </p:sp>
      <p:sp>
        <p:nvSpPr>
          <p:cNvPr id="5" name="Footer Placeholder 4">
            <a:extLst>
              <a:ext uri="{FF2B5EF4-FFF2-40B4-BE49-F238E27FC236}">
                <a16:creationId xmlns:a16="http://schemas.microsoft.com/office/drawing/2014/main" id="{B01BCE02-CEFC-4D30-BBB0-23CE2CB5B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49760-3E16-4F16-B710-C85178E29FE7}"/>
              </a:ext>
            </a:extLst>
          </p:cNvPr>
          <p:cNvSpPr>
            <a:spLocks noGrp="1"/>
          </p:cNvSpPr>
          <p:nvPr>
            <p:ph type="sldNum" sz="quarter" idx="12"/>
          </p:nvPr>
        </p:nvSpPr>
        <p:spPr>
          <a:xfrm>
            <a:off x="9093200" y="6356350"/>
            <a:ext cx="2743200" cy="365125"/>
          </a:xfrm>
        </p:spPr>
        <p:txBody>
          <a:bodyPr/>
          <a:lstStyle/>
          <a:p>
            <a:fld id="{5A4A7955-6230-48B4-BD8B-A7C460F75945}" type="slidenum">
              <a:rPr lang="en-US" smtClean="0"/>
              <a:t>‹nr.›</a:t>
            </a:fld>
            <a:endParaRPr lang="en-US"/>
          </a:p>
        </p:txBody>
      </p:sp>
      <p:sp>
        <p:nvSpPr>
          <p:cNvPr id="8" name="Content Placeholder 7">
            <a:extLst>
              <a:ext uri="{FF2B5EF4-FFF2-40B4-BE49-F238E27FC236}">
                <a16:creationId xmlns:a16="http://schemas.microsoft.com/office/drawing/2014/main" id="{A182140F-0A16-441A-870C-4D2C20AE4237}"/>
              </a:ext>
            </a:extLst>
          </p:cNvPr>
          <p:cNvSpPr>
            <a:spLocks noGrp="1"/>
          </p:cNvSpPr>
          <p:nvPr>
            <p:ph sz="quarter" idx="13"/>
          </p:nvPr>
        </p:nvSpPr>
        <p:spPr>
          <a:xfrm>
            <a:off x="355600" y="964800"/>
            <a:ext cx="11480800" cy="433532"/>
          </a:xfrm>
        </p:spPr>
        <p:txBody>
          <a:bodyPr>
            <a:normAutofit/>
          </a:bodyPr>
          <a:lstStyle>
            <a:lvl1pPr marL="0" indent="0">
              <a:buNone/>
              <a:defRPr sz="2000" b="0">
                <a:solidFill>
                  <a:schemeClr val="tx2"/>
                </a:solidFill>
              </a:defRPr>
            </a:lvl1pPr>
          </a:lstStyle>
          <a:p>
            <a:pPr lvl="0"/>
            <a:endParaRPr lang="nl-NL"/>
          </a:p>
        </p:txBody>
      </p:sp>
    </p:spTree>
    <p:extLst>
      <p:ext uri="{BB962C8B-B14F-4D97-AF65-F5344CB8AC3E}">
        <p14:creationId xmlns:p14="http://schemas.microsoft.com/office/powerpoint/2010/main" val="200045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C47AB-DC6F-40F0-B4FB-9C0850EE0A7C}"/>
              </a:ext>
            </a:extLst>
          </p:cNvPr>
          <p:cNvSpPr>
            <a:spLocks noGrp="1"/>
          </p:cNvSpPr>
          <p:nvPr>
            <p:ph type="title"/>
          </p:nvPr>
        </p:nvSpPr>
        <p:spPr>
          <a:xfrm>
            <a:off x="1524000" y="365126"/>
            <a:ext cx="10312399" cy="724766"/>
          </a:xfrm>
        </p:spPr>
        <p:txBody>
          <a:bodyPr/>
          <a:lstStyle>
            <a:lvl1pPr>
              <a:defRPr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B0939C5-683A-4FDC-A8CF-5F35848AD687}"/>
              </a:ext>
            </a:extLst>
          </p:cNvPr>
          <p:cNvSpPr>
            <a:spLocks noGrp="1"/>
          </p:cNvSpPr>
          <p:nvPr>
            <p:ph idx="1"/>
          </p:nvPr>
        </p:nvSpPr>
        <p:spPr>
          <a:xfrm>
            <a:off x="355600" y="1616942"/>
            <a:ext cx="11480800" cy="456002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FB5F0-A7AB-4ACB-91A6-4B836F174335}"/>
              </a:ext>
            </a:extLst>
          </p:cNvPr>
          <p:cNvSpPr>
            <a:spLocks noGrp="1"/>
          </p:cNvSpPr>
          <p:nvPr>
            <p:ph type="dt" sz="half" idx="10"/>
          </p:nvPr>
        </p:nvSpPr>
        <p:spPr>
          <a:xfrm>
            <a:off x="355600" y="6356350"/>
            <a:ext cx="2743200" cy="365125"/>
          </a:xfrm>
        </p:spPr>
        <p:txBody>
          <a:bodyPr/>
          <a:lstStyle/>
          <a:p>
            <a:fld id="{7A9872DB-1C94-4DAB-866A-F08CEF33F576}" type="datetime1">
              <a:rPr lang="en-US" smtClean="0"/>
              <a:t>5/17/2023</a:t>
            </a:fld>
            <a:endParaRPr lang="en-US"/>
          </a:p>
        </p:txBody>
      </p:sp>
      <p:sp>
        <p:nvSpPr>
          <p:cNvPr id="5" name="Footer Placeholder 4">
            <a:extLst>
              <a:ext uri="{FF2B5EF4-FFF2-40B4-BE49-F238E27FC236}">
                <a16:creationId xmlns:a16="http://schemas.microsoft.com/office/drawing/2014/main" id="{B01BCE02-CEFC-4D30-BBB0-23CE2CB5B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49760-3E16-4F16-B710-C85178E29FE7}"/>
              </a:ext>
            </a:extLst>
          </p:cNvPr>
          <p:cNvSpPr>
            <a:spLocks noGrp="1"/>
          </p:cNvSpPr>
          <p:nvPr>
            <p:ph type="sldNum" sz="quarter" idx="12"/>
          </p:nvPr>
        </p:nvSpPr>
        <p:spPr>
          <a:xfrm>
            <a:off x="9093200" y="6356350"/>
            <a:ext cx="2743200" cy="365125"/>
          </a:xfrm>
        </p:spPr>
        <p:txBody>
          <a:bodyPr/>
          <a:lstStyle/>
          <a:p>
            <a:fld id="{5A4A7955-6230-48B4-BD8B-A7C460F75945}" type="slidenum">
              <a:rPr lang="en-US" smtClean="0"/>
              <a:t>‹nr.›</a:t>
            </a:fld>
            <a:endParaRPr lang="en-US"/>
          </a:p>
        </p:txBody>
      </p:sp>
      <p:sp>
        <p:nvSpPr>
          <p:cNvPr id="8" name="Content Placeholder 7">
            <a:extLst>
              <a:ext uri="{FF2B5EF4-FFF2-40B4-BE49-F238E27FC236}">
                <a16:creationId xmlns:a16="http://schemas.microsoft.com/office/drawing/2014/main" id="{A182140F-0A16-441A-870C-4D2C20AE4237}"/>
              </a:ext>
            </a:extLst>
          </p:cNvPr>
          <p:cNvSpPr>
            <a:spLocks noGrp="1"/>
          </p:cNvSpPr>
          <p:nvPr>
            <p:ph sz="quarter" idx="13"/>
          </p:nvPr>
        </p:nvSpPr>
        <p:spPr>
          <a:xfrm>
            <a:off x="1524000" y="962820"/>
            <a:ext cx="10312399" cy="433532"/>
          </a:xfrm>
        </p:spPr>
        <p:txBody>
          <a:bodyPr>
            <a:normAutofit/>
          </a:bodyPr>
          <a:lstStyle>
            <a:lvl1pPr marL="0" indent="0">
              <a:buNone/>
              <a:defRPr sz="2000" b="0">
                <a:solidFill>
                  <a:schemeClr val="tx2"/>
                </a:solidFill>
              </a:defRPr>
            </a:lvl1pPr>
          </a:lstStyle>
          <a:p>
            <a:pPr lvl="0"/>
            <a:endParaRPr lang="nl-NL"/>
          </a:p>
        </p:txBody>
      </p:sp>
      <p:pic>
        <p:nvPicPr>
          <p:cNvPr id="13" name="Picture 2" descr="Afbeeldingsresultaat voor de normaalste zaak">
            <a:extLst>
              <a:ext uri="{FF2B5EF4-FFF2-40B4-BE49-F238E27FC236}">
                <a16:creationId xmlns:a16="http://schemas.microsoft.com/office/drawing/2014/main" id="{82C26090-7AD5-4EE7-A79E-BCFF5D24B216}"/>
              </a:ext>
            </a:extLst>
          </p:cNvPr>
          <p:cNvPicPr>
            <a:picLocks noChangeAspect="1" noChangeArrowheads="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22314" y="6378111"/>
            <a:ext cx="1103379" cy="3216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fbeeldingsresultaat voor vng">
            <a:extLst>
              <a:ext uri="{FF2B5EF4-FFF2-40B4-BE49-F238E27FC236}">
                <a16:creationId xmlns:a16="http://schemas.microsoft.com/office/drawing/2014/main" id="{BB7294A4-C17A-4E78-A1B7-AE503C035993}"/>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1954" y="6331564"/>
            <a:ext cx="727277" cy="4089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fbeeldingsresultaat voor divosa">
            <a:extLst>
              <a:ext uri="{FF2B5EF4-FFF2-40B4-BE49-F238E27FC236}">
                <a16:creationId xmlns:a16="http://schemas.microsoft.com/office/drawing/2014/main" id="{8C71ACCC-29B8-4BF2-A663-6ED0A9F1EC5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43906" y="6368414"/>
            <a:ext cx="672147" cy="32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3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C47AB-DC6F-40F0-B4FB-9C0850EE0A7C}"/>
              </a:ext>
            </a:extLst>
          </p:cNvPr>
          <p:cNvSpPr>
            <a:spLocks noGrp="1"/>
          </p:cNvSpPr>
          <p:nvPr>
            <p:ph type="title"/>
          </p:nvPr>
        </p:nvSpPr>
        <p:spPr>
          <a:xfrm>
            <a:off x="1524000" y="365126"/>
            <a:ext cx="10312399" cy="724766"/>
          </a:xfrm>
        </p:spPr>
        <p:txBody>
          <a:bodyPr/>
          <a:lstStyle>
            <a:lvl1pPr>
              <a:defRPr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B0939C5-683A-4FDC-A8CF-5F35848AD687}"/>
              </a:ext>
            </a:extLst>
          </p:cNvPr>
          <p:cNvSpPr>
            <a:spLocks noGrp="1"/>
          </p:cNvSpPr>
          <p:nvPr>
            <p:ph idx="1"/>
          </p:nvPr>
        </p:nvSpPr>
        <p:spPr>
          <a:xfrm>
            <a:off x="355600" y="1616942"/>
            <a:ext cx="11480800" cy="456002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FB5F0-A7AB-4ACB-91A6-4B836F174335}"/>
              </a:ext>
            </a:extLst>
          </p:cNvPr>
          <p:cNvSpPr>
            <a:spLocks noGrp="1"/>
          </p:cNvSpPr>
          <p:nvPr>
            <p:ph type="dt" sz="half" idx="10"/>
          </p:nvPr>
        </p:nvSpPr>
        <p:spPr>
          <a:xfrm>
            <a:off x="355600" y="6356350"/>
            <a:ext cx="2743200" cy="365125"/>
          </a:xfrm>
        </p:spPr>
        <p:txBody>
          <a:bodyPr/>
          <a:lstStyle/>
          <a:p>
            <a:fld id="{7A9872DB-1C94-4DAB-866A-F08CEF33F576}" type="datetime1">
              <a:rPr lang="en-US" smtClean="0"/>
              <a:t>5/17/2023</a:t>
            </a:fld>
            <a:endParaRPr lang="en-US"/>
          </a:p>
        </p:txBody>
      </p:sp>
      <p:sp>
        <p:nvSpPr>
          <p:cNvPr id="5" name="Footer Placeholder 4">
            <a:extLst>
              <a:ext uri="{FF2B5EF4-FFF2-40B4-BE49-F238E27FC236}">
                <a16:creationId xmlns:a16="http://schemas.microsoft.com/office/drawing/2014/main" id="{B01BCE02-CEFC-4D30-BBB0-23CE2CB5B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49760-3E16-4F16-B710-C85178E29FE7}"/>
              </a:ext>
            </a:extLst>
          </p:cNvPr>
          <p:cNvSpPr>
            <a:spLocks noGrp="1"/>
          </p:cNvSpPr>
          <p:nvPr>
            <p:ph type="sldNum" sz="quarter" idx="12"/>
          </p:nvPr>
        </p:nvSpPr>
        <p:spPr>
          <a:xfrm>
            <a:off x="9093200" y="6356350"/>
            <a:ext cx="2743200" cy="365125"/>
          </a:xfrm>
        </p:spPr>
        <p:txBody>
          <a:bodyPr/>
          <a:lstStyle/>
          <a:p>
            <a:fld id="{5A4A7955-6230-48B4-BD8B-A7C460F75945}" type="slidenum">
              <a:rPr lang="en-US" smtClean="0"/>
              <a:t>‹nr.›</a:t>
            </a:fld>
            <a:endParaRPr lang="en-US"/>
          </a:p>
        </p:txBody>
      </p:sp>
      <p:sp>
        <p:nvSpPr>
          <p:cNvPr id="8" name="Content Placeholder 7">
            <a:extLst>
              <a:ext uri="{FF2B5EF4-FFF2-40B4-BE49-F238E27FC236}">
                <a16:creationId xmlns:a16="http://schemas.microsoft.com/office/drawing/2014/main" id="{A182140F-0A16-441A-870C-4D2C20AE4237}"/>
              </a:ext>
            </a:extLst>
          </p:cNvPr>
          <p:cNvSpPr>
            <a:spLocks noGrp="1"/>
          </p:cNvSpPr>
          <p:nvPr>
            <p:ph sz="quarter" idx="13"/>
          </p:nvPr>
        </p:nvSpPr>
        <p:spPr>
          <a:xfrm>
            <a:off x="1524000" y="962820"/>
            <a:ext cx="10312399" cy="433532"/>
          </a:xfrm>
        </p:spPr>
        <p:txBody>
          <a:bodyPr>
            <a:normAutofit/>
          </a:bodyPr>
          <a:lstStyle>
            <a:lvl1pPr marL="0" indent="0">
              <a:buNone/>
              <a:defRPr sz="2000" b="0">
                <a:solidFill>
                  <a:schemeClr val="tx2"/>
                </a:solidFill>
              </a:defRPr>
            </a:lvl1pPr>
          </a:lstStyle>
          <a:p>
            <a:pPr lvl="0"/>
            <a:endParaRPr lang="nl-NL"/>
          </a:p>
        </p:txBody>
      </p:sp>
    </p:spTree>
    <p:extLst>
      <p:ext uri="{BB962C8B-B14F-4D97-AF65-F5344CB8AC3E}">
        <p14:creationId xmlns:p14="http://schemas.microsoft.com/office/powerpoint/2010/main" val="80817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E07D-6026-47C0-975A-7E493011BA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C00015-2956-4E1F-B05F-214F1DE24E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556B43-C1CB-4618-B91B-AAAEEB4015DA}"/>
              </a:ext>
            </a:extLst>
          </p:cNvPr>
          <p:cNvSpPr>
            <a:spLocks noGrp="1"/>
          </p:cNvSpPr>
          <p:nvPr>
            <p:ph type="dt" sz="half" idx="10"/>
          </p:nvPr>
        </p:nvSpPr>
        <p:spPr/>
        <p:txBody>
          <a:bodyPr/>
          <a:lstStyle/>
          <a:p>
            <a:fld id="{53E082E9-AF4F-4226-A453-DAA79BCCEDE3}" type="datetime1">
              <a:rPr lang="en-US" smtClean="0"/>
              <a:t>5/17/2023</a:t>
            </a:fld>
            <a:endParaRPr lang="en-US"/>
          </a:p>
        </p:txBody>
      </p:sp>
      <p:sp>
        <p:nvSpPr>
          <p:cNvPr id="5" name="Footer Placeholder 4">
            <a:extLst>
              <a:ext uri="{FF2B5EF4-FFF2-40B4-BE49-F238E27FC236}">
                <a16:creationId xmlns:a16="http://schemas.microsoft.com/office/drawing/2014/main" id="{C1688E39-E80F-4C18-9C2A-69886B822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C5964-5187-4195-8EAF-85D18DC4F58C}"/>
              </a:ext>
            </a:extLst>
          </p:cNvPr>
          <p:cNvSpPr>
            <a:spLocks noGrp="1"/>
          </p:cNvSpPr>
          <p:nvPr>
            <p:ph type="sldNum" sz="quarter" idx="12"/>
          </p:nvPr>
        </p:nvSpPr>
        <p:spPr/>
        <p:txBody>
          <a:bodyPr/>
          <a:lstStyle/>
          <a:p>
            <a:fld id="{5A4A7955-6230-48B4-BD8B-A7C460F75945}" type="slidenum">
              <a:rPr lang="en-US" smtClean="0"/>
              <a:t>‹nr.›</a:t>
            </a:fld>
            <a:endParaRPr lang="en-US"/>
          </a:p>
        </p:txBody>
      </p:sp>
    </p:spTree>
    <p:extLst>
      <p:ext uri="{BB962C8B-B14F-4D97-AF65-F5344CB8AC3E}">
        <p14:creationId xmlns:p14="http://schemas.microsoft.com/office/powerpoint/2010/main" val="566148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B990-ED8C-4AAA-8241-C4881B1382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6612F2-9E33-44D3-80E2-578C5440A7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8F7B21-660D-43B3-9151-B40C9ABCD7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326A10-CB05-4418-9338-CB55A7059760}"/>
              </a:ext>
            </a:extLst>
          </p:cNvPr>
          <p:cNvSpPr>
            <a:spLocks noGrp="1"/>
          </p:cNvSpPr>
          <p:nvPr>
            <p:ph type="dt" sz="half" idx="10"/>
          </p:nvPr>
        </p:nvSpPr>
        <p:spPr/>
        <p:txBody>
          <a:bodyPr/>
          <a:lstStyle/>
          <a:p>
            <a:fld id="{C9FBD631-C462-4183-8C20-DF017927DE49}" type="datetime1">
              <a:rPr lang="en-US" smtClean="0"/>
              <a:t>5/17/2023</a:t>
            </a:fld>
            <a:endParaRPr lang="en-US"/>
          </a:p>
        </p:txBody>
      </p:sp>
      <p:sp>
        <p:nvSpPr>
          <p:cNvPr id="6" name="Footer Placeholder 5">
            <a:extLst>
              <a:ext uri="{FF2B5EF4-FFF2-40B4-BE49-F238E27FC236}">
                <a16:creationId xmlns:a16="http://schemas.microsoft.com/office/drawing/2014/main" id="{06940335-9BE1-42D1-A30D-C3232BD3EE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E95C68-4307-4B03-8921-74DB104105C2}"/>
              </a:ext>
            </a:extLst>
          </p:cNvPr>
          <p:cNvSpPr>
            <a:spLocks noGrp="1"/>
          </p:cNvSpPr>
          <p:nvPr>
            <p:ph type="sldNum" sz="quarter" idx="12"/>
          </p:nvPr>
        </p:nvSpPr>
        <p:spPr/>
        <p:txBody>
          <a:bodyPr/>
          <a:lstStyle/>
          <a:p>
            <a:fld id="{5A4A7955-6230-48B4-BD8B-A7C460F75945}" type="slidenum">
              <a:rPr lang="en-US" smtClean="0"/>
              <a:t>‹nr.›</a:t>
            </a:fld>
            <a:endParaRPr lang="en-US"/>
          </a:p>
        </p:txBody>
      </p:sp>
    </p:spTree>
    <p:extLst>
      <p:ext uri="{BB962C8B-B14F-4D97-AF65-F5344CB8AC3E}">
        <p14:creationId xmlns:p14="http://schemas.microsoft.com/office/powerpoint/2010/main" val="60844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EBEC8-AC56-429B-89C3-BB6A0E6E3B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3866BA-F48C-4383-B119-81B349676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89F967-CBBC-414E-9DC3-136707A8D3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905A60-FBC4-40AC-9F71-0FAD9CD7A6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4F92BA-75D6-44F9-A1C8-BCFBF6FF6E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93CDDC-3537-4692-BE83-87B2A82A7040}"/>
              </a:ext>
            </a:extLst>
          </p:cNvPr>
          <p:cNvSpPr>
            <a:spLocks noGrp="1"/>
          </p:cNvSpPr>
          <p:nvPr>
            <p:ph type="dt" sz="half" idx="10"/>
          </p:nvPr>
        </p:nvSpPr>
        <p:spPr/>
        <p:txBody>
          <a:bodyPr/>
          <a:lstStyle/>
          <a:p>
            <a:fld id="{4038223B-7A3A-42B5-B548-499E0BC26106}" type="datetime1">
              <a:rPr lang="en-US" smtClean="0"/>
              <a:t>5/17/2023</a:t>
            </a:fld>
            <a:endParaRPr lang="en-US"/>
          </a:p>
        </p:txBody>
      </p:sp>
      <p:sp>
        <p:nvSpPr>
          <p:cNvPr id="8" name="Footer Placeholder 7">
            <a:extLst>
              <a:ext uri="{FF2B5EF4-FFF2-40B4-BE49-F238E27FC236}">
                <a16:creationId xmlns:a16="http://schemas.microsoft.com/office/drawing/2014/main" id="{DF37B9E1-D5EA-4054-8D92-F930B36963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98A038-7CD6-4715-9FDA-7194E6BCAA55}"/>
              </a:ext>
            </a:extLst>
          </p:cNvPr>
          <p:cNvSpPr>
            <a:spLocks noGrp="1"/>
          </p:cNvSpPr>
          <p:nvPr>
            <p:ph type="sldNum" sz="quarter" idx="12"/>
          </p:nvPr>
        </p:nvSpPr>
        <p:spPr/>
        <p:txBody>
          <a:bodyPr/>
          <a:lstStyle/>
          <a:p>
            <a:fld id="{5A4A7955-6230-48B4-BD8B-A7C460F75945}" type="slidenum">
              <a:rPr lang="en-US" smtClean="0"/>
              <a:t>‹nr.›</a:t>
            </a:fld>
            <a:endParaRPr lang="en-US"/>
          </a:p>
        </p:txBody>
      </p:sp>
    </p:spTree>
    <p:extLst>
      <p:ext uri="{BB962C8B-B14F-4D97-AF65-F5344CB8AC3E}">
        <p14:creationId xmlns:p14="http://schemas.microsoft.com/office/powerpoint/2010/main" val="4268248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5FAF-B698-49B0-B197-FD64C97AFD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E3F44-F1D6-40F7-9A7D-0542C4A9C58A}"/>
              </a:ext>
            </a:extLst>
          </p:cNvPr>
          <p:cNvSpPr>
            <a:spLocks noGrp="1"/>
          </p:cNvSpPr>
          <p:nvPr>
            <p:ph type="dt" sz="half" idx="10"/>
          </p:nvPr>
        </p:nvSpPr>
        <p:spPr/>
        <p:txBody>
          <a:bodyPr/>
          <a:lstStyle/>
          <a:p>
            <a:fld id="{8957B4DD-74C3-4C69-928A-64CD8D2B84AB}" type="datetime1">
              <a:rPr lang="en-US" smtClean="0"/>
              <a:t>5/17/2023</a:t>
            </a:fld>
            <a:endParaRPr lang="en-US"/>
          </a:p>
        </p:txBody>
      </p:sp>
      <p:sp>
        <p:nvSpPr>
          <p:cNvPr id="4" name="Footer Placeholder 3">
            <a:extLst>
              <a:ext uri="{FF2B5EF4-FFF2-40B4-BE49-F238E27FC236}">
                <a16:creationId xmlns:a16="http://schemas.microsoft.com/office/drawing/2014/main" id="{0248CC28-3F4A-42A0-B211-4BA085ADCD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3B6C99-6764-43D0-84AE-52C83494F61A}"/>
              </a:ext>
            </a:extLst>
          </p:cNvPr>
          <p:cNvSpPr>
            <a:spLocks noGrp="1"/>
          </p:cNvSpPr>
          <p:nvPr>
            <p:ph type="sldNum" sz="quarter" idx="12"/>
          </p:nvPr>
        </p:nvSpPr>
        <p:spPr/>
        <p:txBody>
          <a:bodyPr/>
          <a:lstStyle/>
          <a:p>
            <a:fld id="{5A4A7955-6230-48B4-BD8B-A7C460F75945}" type="slidenum">
              <a:rPr lang="en-US" smtClean="0"/>
              <a:t>‹nr.›</a:t>
            </a:fld>
            <a:endParaRPr lang="en-US"/>
          </a:p>
        </p:txBody>
      </p:sp>
    </p:spTree>
    <p:extLst>
      <p:ext uri="{BB962C8B-B14F-4D97-AF65-F5344CB8AC3E}">
        <p14:creationId xmlns:p14="http://schemas.microsoft.com/office/powerpoint/2010/main" val="30981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373118-F27D-412D-B19A-2DB8C8101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537CCC-B536-48B0-B893-63FFC2EBD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E552F-73E7-48CE-AAB3-E947C535D5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4A08E-2FEB-48F2-B265-C6DE2724E8B7}" type="datetime1">
              <a:rPr lang="en-US" smtClean="0"/>
              <a:t>5/17/2023</a:t>
            </a:fld>
            <a:endParaRPr lang="en-US"/>
          </a:p>
        </p:txBody>
      </p:sp>
      <p:sp>
        <p:nvSpPr>
          <p:cNvPr id="5" name="Footer Placeholder 4">
            <a:extLst>
              <a:ext uri="{FF2B5EF4-FFF2-40B4-BE49-F238E27FC236}">
                <a16:creationId xmlns:a16="http://schemas.microsoft.com/office/drawing/2014/main" id="{46E40B4F-2015-4E9F-BCB3-E0BFA4AF9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610C3C-BBD3-4864-98E4-5D7B08A627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7955-6230-48B4-BD8B-A7C460F75945}" type="slidenum">
              <a:rPr lang="en-US" smtClean="0"/>
              <a:t>‹nr.›</a:t>
            </a:fld>
            <a:endParaRPr lang="en-US"/>
          </a:p>
        </p:txBody>
      </p:sp>
    </p:spTree>
    <p:extLst>
      <p:ext uri="{BB962C8B-B14F-4D97-AF65-F5344CB8AC3E}">
        <p14:creationId xmlns:p14="http://schemas.microsoft.com/office/powerpoint/2010/main" val="1067439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74"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sv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svg"/></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6.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8EFC91-7D47-4B1A-AEBA-A8F8822E15C8}"/>
              </a:ext>
            </a:extLst>
          </p:cNvPr>
          <p:cNvPicPr>
            <a:picLocks noChangeAspect="1"/>
          </p:cNvPicPr>
          <p:nvPr/>
        </p:nvPicPr>
        <p:blipFill rotWithShape="1">
          <a:blip r:embed="rId3">
            <a:extLst>
              <a:ext uri="{28A0092B-C50C-407E-A947-70E740481C1C}">
                <a14:useLocalDpi xmlns:a14="http://schemas.microsoft.com/office/drawing/2010/main"/>
              </a:ext>
            </a:extLst>
          </a:blip>
          <a:srcRect b="6139"/>
          <a:stretch/>
        </p:blipFill>
        <p:spPr>
          <a:xfrm>
            <a:off x="292100" y="362320"/>
            <a:ext cx="11607800" cy="6133360"/>
          </a:xfrm>
          <a:prstGeom prst="rect">
            <a:avLst/>
          </a:prstGeom>
        </p:spPr>
      </p:pic>
      <p:sp>
        <p:nvSpPr>
          <p:cNvPr id="6" name="Rectangle 5">
            <a:extLst>
              <a:ext uri="{FF2B5EF4-FFF2-40B4-BE49-F238E27FC236}">
                <a16:creationId xmlns:a16="http://schemas.microsoft.com/office/drawing/2014/main" id="{3016AF48-2AA8-4B78-82AB-CE8B9E71F21F}"/>
              </a:ext>
              <a:ext uri="{C183D7F6-B498-43B3-948B-1728B52AA6E4}">
                <adec:decorative xmlns:adec="http://schemas.microsoft.com/office/drawing/2017/decorative" val="1"/>
              </a:ext>
            </a:extLst>
          </p:cNvPr>
          <p:cNvSpPr/>
          <p:nvPr/>
        </p:nvSpPr>
        <p:spPr>
          <a:xfrm>
            <a:off x="-1" y="1701800"/>
            <a:ext cx="8431620" cy="34544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1800" b="0" i="0" u="none" strike="noStrike" kern="1200" cap="none" spc="0" normalizeH="0" baseline="0" noProof="0">
              <a:ln>
                <a:noFill/>
              </a:ln>
              <a:effectLst/>
              <a:uLnTx/>
              <a:uFillTx/>
              <a:latin typeface="Graphik"/>
            </a:endParaRPr>
          </a:p>
        </p:txBody>
      </p:sp>
      <p:grpSp>
        <p:nvGrpSpPr>
          <p:cNvPr id="4" name="Group 3">
            <a:extLst>
              <a:ext uri="{FF2B5EF4-FFF2-40B4-BE49-F238E27FC236}">
                <a16:creationId xmlns:a16="http://schemas.microsoft.com/office/drawing/2014/main" id="{799D8997-B5FF-4D47-8209-38BC397E4567}"/>
              </a:ext>
            </a:extLst>
          </p:cNvPr>
          <p:cNvGrpSpPr/>
          <p:nvPr/>
        </p:nvGrpSpPr>
        <p:grpSpPr>
          <a:xfrm>
            <a:off x="782640" y="2615492"/>
            <a:ext cx="7744672" cy="1567794"/>
            <a:chOff x="782640" y="2792462"/>
            <a:chExt cx="4676901" cy="1567794"/>
          </a:xfrm>
        </p:grpSpPr>
        <p:sp>
          <p:nvSpPr>
            <p:cNvPr id="8" name="TextBox 7">
              <a:extLst>
                <a:ext uri="{FF2B5EF4-FFF2-40B4-BE49-F238E27FC236}">
                  <a16:creationId xmlns:a16="http://schemas.microsoft.com/office/drawing/2014/main" id="{3DC4CCBA-12AD-4433-A381-A03661E3D927}"/>
                </a:ext>
              </a:extLst>
            </p:cNvPr>
            <p:cNvSpPr txBox="1"/>
            <p:nvPr/>
          </p:nvSpPr>
          <p:spPr>
            <a:xfrm>
              <a:off x="782640" y="2792462"/>
              <a:ext cx="4676901"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Graphik"/>
                  <a:ea typeface="+mn-ea"/>
                  <a:cs typeface="+mn-cs"/>
                </a:rPr>
                <a:t>Kick-off format</a:t>
              </a:r>
              <a:endParaRPr kumimoji="0" lang="nl-NL" sz="4400" b="1" i="0" u="none" strike="noStrike" kern="1200" cap="none" spc="0" normalizeH="0" baseline="0" noProof="0" dirty="0">
                <a:ln>
                  <a:noFill/>
                </a:ln>
                <a:solidFill>
                  <a:prstClr val="white"/>
                </a:solidFill>
                <a:effectLst/>
                <a:uLnTx/>
                <a:uFillTx/>
                <a:latin typeface="Graphik"/>
                <a:ea typeface="+mn-ea"/>
                <a:cs typeface="+mn-cs"/>
              </a:endParaRPr>
            </a:p>
          </p:txBody>
        </p:sp>
        <p:sp>
          <p:nvSpPr>
            <p:cNvPr id="9" name="TextBox 8">
              <a:extLst>
                <a:ext uri="{FF2B5EF4-FFF2-40B4-BE49-F238E27FC236}">
                  <a16:creationId xmlns:a16="http://schemas.microsoft.com/office/drawing/2014/main" id="{7EAEBA89-B616-43ED-A91E-61105E1C9DD6}"/>
                </a:ext>
              </a:extLst>
            </p:cNvPr>
            <p:cNvSpPr txBox="1"/>
            <p:nvPr/>
          </p:nvSpPr>
          <p:spPr>
            <a:xfrm>
              <a:off x="782640" y="4114035"/>
              <a:ext cx="4676901"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white"/>
                </a:solidFill>
                <a:effectLst/>
                <a:uLnTx/>
                <a:uFillTx/>
                <a:latin typeface="Graphik"/>
                <a:ea typeface="+mn-ea"/>
                <a:cs typeface="+mn-cs"/>
              </a:endParaRPr>
            </a:p>
          </p:txBody>
        </p:sp>
      </p:grpSp>
      <p:grpSp>
        <p:nvGrpSpPr>
          <p:cNvPr id="11" name="Group 10">
            <a:extLst>
              <a:ext uri="{FF2B5EF4-FFF2-40B4-BE49-F238E27FC236}">
                <a16:creationId xmlns:a16="http://schemas.microsoft.com/office/drawing/2014/main" id="{53AF8A23-0E85-44C1-93D9-1FB476664349}"/>
              </a:ext>
            </a:extLst>
          </p:cNvPr>
          <p:cNvGrpSpPr/>
          <p:nvPr/>
        </p:nvGrpSpPr>
        <p:grpSpPr>
          <a:xfrm>
            <a:off x="-1145219" y="266526"/>
            <a:ext cx="961895" cy="813337"/>
            <a:chOff x="-563998" y="12593663"/>
            <a:chExt cx="460356" cy="660501"/>
          </a:xfrm>
        </p:grpSpPr>
        <p:sp>
          <p:nvSpPr>
            <p:cNvPr id="12" name="Rectangle 11">
              <a:extLst>
                <a:ext uri="{FF2B5EF4-FFF2-40B4-BE49-F238E27FC236}">
                  <a16:creationId xmlns:a16="http://schemas.microsoft.com/office/drawing/2014/main" id="{A0BBCEC0-23E5-42DC-B655-09F1E39BF88F}"/>
                </a:ext>
              </a:extLst>
            </p:cNvPr>
            <p:cNvSpPr/>
            <p:nvPr/>
          </p:nvSpPr>
          <p:spPr>
            <a:xfrm>
              <a:off x="-563998" y="12593663"/>
              <a:ext cx="187999" cy="190313"/>
            </a:xfrm>
            <a:prstGeom prst="rect">
              <a:avLst/>
            </a:prstGeom>
            <a:solidFill>
              <a:srgbClr val="E31737"/>
            </a:solidFill>
            <a:ln w="12700" cap="flat" cmpd="sng" algn="ctr">
              <a:noFill/>
              <a:prstDash val="solid"/>
              <a:miter lim="800000"/>
            </a:ln>
            <a:effectLst/>
          </p:spPr>
          <p:txBody>
            <a:bodyPr rtlCol="0" anchor="ctr"/>
            <a:lstStyle/>
            <a:p>
              <a:pPr marL="0" marR="0" lvl="0" indent="0" algn="ctr" defTabSz="759180" rtl="0" eaLnBrk="1" fontAlgn="auto" latinLnBrk="0" hangingPunct="1">
                <a:lnSpc>
                  <a:spcPct val="100000"/>
                </a:lnSpc>
                <a:spcBef>
                  <a:spcPts val="0"/>
                </a:spcBef>
                <a:spcAft>
                  <a:spcPts val="0"/>
                </a:spcAft>
                <a:buClrTx/>
                <a:buSzTx/>
                <a:buFontTx/>
                <a:buNone/>
                <a:tabLst/>
                <a:defRPr/>
              </a:pPr>
              <a:endParaRPr kumimoji="0" lang="nl-NL" sz="1494" b="0" i="0" u="none" strike="noStrike" kern="0" cap="none" spc="0" normalizeH="0" baseline="0" noProof="0">
                <a:ln>
                  <a:noFill/>
                </a:ln>
                <a:solidFill>
                  <a:prstClr val="white"/>
                </a:solidFill>
                <a:effectLst/>
                <a:uLnTx/>
                <a:uFillTx/>
                <a:latin typeface="Graphik"/>
                <a:ea typeface="+mn-ea"/>
                <a:cs typeface="+mn-cs"/>
              </a:endParaRPr>
            </a:p>
          </p:txBody>
        </p:sp>
        <p:sp>
          <p:nvSpPr>
            <p:cNvPr id="13" name="Rectangle 12">
              <a:extLst>
                <a:ext uri="{FF2B5EF4-FFF2-40B4-BE49-F238E27FC236}">
                  <a16:creationId xmlns:a16="http://schemas.microsoft.com/office/drawing/2014/main" id="{E9B79883-2C61-442F-8549-9E072C2FF092}"/>
                </a:ext>
              </a:extLst>
            </p:cNvPr>
            <p:cNvSpPr/>
            <p:nvPr/>
          </p:nvSpPr>
          <p:spPr>
            <a:xfrm>
              <a:off x="-291641" y="12593663"/>
              <a:ext cx="187999" cy="190313"/>
            </a:xfrm>
            <a:prstGeom prst="rect">
              <a:avLst/>
            </a:prstGeom>
            <a:solidFill>
              <a:srgbClr val="F3899B"/>
            </a:solidFill>
            <a:ln w="12700" cap="flat" cmpd="sng" algn="ctr">
              <a:noFill/>
              <a:prstDash val="solid"/>
              <a:miter lim="800000"/>
            </a:ln>
            <a:effectLst/>
          </p:spPr>
          <p:txBody>
            <a:bodyPr rtlCol="0" anchor="ctr"/>
            <a:lstStyle/>
            <a:p>
              <a:pPr marL="0" marR="0" lvl="0" indent="0" algn="ctr" defTabSz="759180" rtl="0" eaLnBrk="1" fontAlgn="auto" latinLnBrk="0" hangingPunct="1">
                <a:lnSpc>
                  <a:spcPct val="100000"/>
                </a:lnSpc>
                <a:spcBef>
                  <a:spcPts val="0"/>
                </a:spcBef>
                <a:spcAft>
                  <a:spcPts val="0"/>
                </a:spcAft>
                <a:buClrTx/>
                <a:buSzTx/>
                <a:buFontTx/>
                <a:buNone/>
                <a:tabLst/>
                <a:defRPr/>
              </a:pPr>
              <a:endParaRPr kumimoji="0" lang="nl-NL" sz="1494" b="0" i="0" u="none" strike="noStrike" kern="0" cap="none" spc="0" normalizeH="0" baseline="0" noProof="0">
                <a:ln>
                  <a:noFill/>
                </a:ln>
                <a:solidFill>
                  <a:prstClr val="white"/>
                </a:solidFill>
                <a:effectLst/>
                <a:uLnTx/>
                <a:uFillTx/>
                <a:latin typeface="Graphik"/>
                <a:ea typeface="+mn-ea"/>
                <a:cs typeface="+mn-cs"/>
              </a:endParaRPr>
            </a:p>
          </p:txBody>
        </p:sp>
        <p:sp>
          <p:nvSpPr>
            <p:cNvPr id="14" name="Rectangle 13">
              <a:extLst>
                <a:ext uri="{FF2B5EF4-FFF2-40B4-BE49-F238E27FC236}">
                  <a16:creationId xmlns:a16="http://schemas.microsoft.com/office/drawing/2014/main" id="{4C6106DD-ACD5-4AC6-A8CB-7C0C235B132E}"/>
                </a:ext>
              </a:extLst>
            </p:cNvPr>
            <p:cNvSpPr/>
            <p:nvPr/>
          </p:nvSpPr>
          <p:spPr>
            <a:xfrm>
              <a:off x="-563998" y="12820920"/>
              <a:ext cx="187999" cy="190313"/>
            </a:xfrm>
            <a:prstGeom prst="rect">
              <a:avLst/>
            </a:prstGeom>
            <a:solidFill>
              <a:srgbClr val="62C2F0"/>
            </a:solidFill>
            <a:ln w="12700" cap="flat" cmpd="sng" algn="ctr">
              <a:noFill/>
              <a:prstDash val="solid"/>
              <a:miter lim="800000"/>
            </a:ln>
            <a:effectLst/>
          </p:spPr>
          <p:txBody>
            <a:bodyPr rtlCol="0" anchor="ctr"/>
            <a:lstStyle/>
            <a:p>
              <a:pPr marL="0" marR="0" lvl="0" indent="0" algn="ctr" defTabSz="759180" rtl="0" eaLnBrk="1" fontAlgn="auto" latinLnBrk="0" hangingPunct="1">
                <a:lnSpc>
                  <a:spcPct val="100000"/>
                </a:lnSpc>
                <a:spcBef>
                  <a:spcPts val="0"/>
                </a:spcBef>
                <a:spcAft>
                  <a:spcPts val="0"/>
                </a:spcAft>
                <a:buClrTx/>
                <a:buSzTx/>
                <a:buFontTx/>
                <a:buNone/>
                <a:tabLst/>
                <a:defRPr/>
              </a:pPr>
              <a:endParaRPr kumimoji="0" lang="nl-NL" sz="1494" b="0" i="0" u="none" strike="noStrike" kern="0" cap="none" spc="0" normalizeH="0" baseline="0" noProof="0">
                <a:ln>
                  <a:noFill/>
                </a:ln>
                <a:solidFill>
                  <a:prstClr val="white"/>
                </a:solidFill>
                <a:effectLst/>
                <a:uLnTx/>
                <a:uFillTx/>
                <a:latin typeface="Graphik"/>
                <a:ea typeface="+mn-ea"/>
                <a:cs typeface="+mn-cs"/>
              </a:endParaRPr>
            </a:p>
          </p:txBody>
        </p:sp>
        <p:sp>
          <p:nvSpPr>
            <p:cNvPr id="15" name="Rectangle 14">
              <a:extLst>
                <a:ext uri="{FF2B5EF4-FFF2-40B4-BE49-F238E27FC236}">
                  <a16:creationId xmlns:a16="http://schemas.microsoft.com/office/drawing/2014/main" id="{4B5AA593-76C6-4E60-8097-0E4DCE98A3AA}"/>
                </a:ext>
              </a:extLst>
            </p:cNvPr>
            <p:cNvSpPr/>
            <p:nvPr/>
          </p:nvSpPr>
          <p:spPr>
            <a:xfrm>
              <a:off x="-291641" y="12820920"/>
              <a:ext cx="187999" cy="190313"/>
            </a:xfrm>
            <a:prstGeom prst="rect">
              <a:avLst/>
            </a:prstGeom>
            <a:solidFill>
              <a:srgbClr val="B6E2F8"/>
            </a:solidFill>
            <a:ln w="12700" cap="flat" cmpd="sng" algn="ctr">
              <a:noFill/>
              <a:prstDash val="solid"/>
              <a:miter lim="800000"/>
            </a:ln>
            <a:effectLst/>
          </p:spPr>
          <p:txBody>
            <a:bodyPr rtlCol="0" anchor="ctr"/>
            <a:lstStyle/>
            <a:p>
              <a:pPr marL="0" marR="0" lvl="0" indent="0" algn="ctr" defTabSz="759180" rtl="0" eaLnBrk="1" fontAlgn="auto" latinLnBrk="0" hangingPunct="1">
                <a:lnSpc>
                  <a:spcPct val="100000"/>
                </a:lnSpc>
                <a:spcBef>
                  <a:spcPts val="0"/>
                </a:spcBef>
                <a:spcAft>
                  <a:spcPts val="0"/>
                </a:spcAft>
                <a:buClrTx/>
                <a:buSzTx/>
                <a:buFontTx/>
                <a:buNone/>
                <a:tabLst/>
                <a:defRPr/>
              </a:pPr>
              <a:endParaRPr kumimoji="0" lang="nl-NL" sz="1494" b="0" i="0" u="none" strike="noStrike" kern="0" cap="none" spc="0" normalizeH="0" baseline="0" noProof="0">
                <a:ln>
                  <a:noFill/>
                </a:ln>
                <a:solidFill>
                  <a:prstClr val="white"/>
                </a:solidFill>
                <a:effectLst/>
                <a:uLnTx/>
                <a:uFillTx/>
                <a:latin typeface="Graphik"/>
                <a:ea typeface="+mn-ea"/>
                <a:cs typeface="+mn-cs"/>
              </a:endParaRPr>
            </a:p>
          </p:txBody>
        </p:sp>
        <p:sp>
          <p:nvSpPr>
            <p:cNvPr id="16" name="Rectangle 15">
              <a:extLst>
                <a:ext uri="{FF2B5EF4-FFF2-40B4-BE49-F238E27FC236}">
                  <a16:creationId xmlns:a16="http://schemas.microsoft.com/office/drawing/2014/main" id="{72881DE5-BF8E-44EF-88C6-B83E1E4BD59F}"/>
                </a:ext>
              </a:extLst>
            </p:cNvPr>
            <p:cNvSpPr/>
            <p:nvPr/>
          </p:nvSpPr>
          <p:spPr>
            <a:xfrm>
              <a:off x="-563998" y="13063851"/>
              <a:ext cx="187999" cy="190313"/>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759180" rtl="0" eaLnBrk="1" fontAlgn="auto" latinLnBrk="0" hangingPunct="1">
                <a:lnSpc>
                  <a:spcPct val="100000"/>
                </a:lnSpc>
                <a:spcBef>
                  <a:spcPts val="0"/>
                </a:spcBef>
                <a:spcAft>
                  <a:spcPts val="0"/>
                </a:spcAft>
                <a:buClrTx/>
                <a:buSzTx/>
                <a:buFontTx/>
                <a:buNone/>
                <a:tabLst/>
                <a:defRPr/>
              </a:pPr>
              <a:endParaRPr kumimoji="0" lang="nl-NL" sz="1494" b="0" i="0" u="none" strike="noStrike" kern="0" cap="none" spc="0" normalizeH="0" baseline="0" noProof="0">
                <a:ln>
                  <a:noFill/>
                </a:ln>
                <a:solidFill>
                  <a:prstClr val="white"/>
                </a:solidFill>
                <a:effectLst/>
                <a:uLnTx/>
                <a:uFillTx/>
                <a:latin typeface="Graphik"/>
                <a:ea typeface="+mn-ea"/>
                <a:cs typeface="+mn-cs"/>
              </a:endParaRPr>
            </a:p>
          </p:txBody>
        </p:sp>
        <p:sp>
          <p:nvSpPr>
            <p:cNvPr id="17" name="Rectangle 16">
              <a:extLst>
                <a:ext uri="{FF2B5EF4-FFF2-40B4-BE49-F238E27FC236}">
                  <a16:creationId xmlns:a16="http://schemas.microsoft.com/office/drawing/2014/main" id="{489C3583-C439-4C8A-B376-D4497AD62522}"/>
                </a:ext>
              </a:extLst>
            </p:cNvPr>
            <p:cNvSpPr/>
            <p:nvPr/>
          </p:nvSpPr>
          <p:spPr>
            <a:xfrm>
              <a:off x="-291641" y="13063851"/>
              <a:ext cx="187999" cy="19031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759180" rtl="0" eaLnBrk="1" fontAlgn="auto" latinLnBrk="0" hangingPunct="1">
                <a:lnSpc>
                  <a:spcPct val="100000"/>
                </a:lnSpc>
                <a:spcBef>
                  <a:spcPts val="0"/>
                </a:spcBef>
                <a:spcAft>
                  <a:spcPts val="0"/>
                </a:spcAft>
                <a:buClrTx/>
                <a:buSzTx/>
                <a:buFontTx/>
                <a:buNone/>
                <a:tabLst/>
                <a:defRPr/>
              </a:pPr>
              <a:endParaRPr kumimoji="0" lang="nl-NL" sz="1494" b="0" i="0" u="none" strike="noStrike" kern="0" cap="none" spc="0" normalizeH="0" baseline="0" noProof="0">
                <a:ln>
                  <a:noFill/>
                </a:ln>
                <a:solidFill>
                  <a:prstClr val="white"/>
                </a:solidFill>
                <a:effectLst/>
                <a:uLnTx/>
                <a:uFillTx/>
                <a:latin typeface="Graphik"/>
                <a:ea typeface="+mn-ea"/>
                <a:cs typeface="+mn-cs"/>
              </a:endParaRPr>
            </a:p>
          </p:txBody>
        </p:sp>
      </p:grpSp>
      <p:sp>
        <p:nvSpPr>
          <p:cNvPr id="18" name="TextBox 8">
            <a:extLst>
              <a:ext uri="{FF2B5EF4-FFF2-40B4-BE49-F238E27FC236}">
                <a16:creationId xmlns:a16="http://schemas.microsoft.com/office/drawing/2014/main" id="{8D07C1BD-E3DE-4117-981B-D9A28EA32AB6}"/>
              </a:ext>
            </a:extLst>
          </p:cNvPr>
          <p:cNvSpPr txBox="1"/>
          <p:nvPr/>
        </p:nvSpPr>
        <p:spPr>
          <a:xfrm>
            <a:off x="782640" y="3161444"/>
            <a:ext cx="6923177"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prstClr val="white"/>
                </a:solidFill>
                <a:latin typeface="Graphik"/>
              </a:rPr>
              <a:t>Het kick-off format </a:t>
            </a:r>
            <a:r>
              <a:rPr kumimoji="0" lang="nl-NL" sz="1200" b="0" i="0" u="none" strike="noStrike" kern="1200" cap="none" spc="0" normalizeH="0" baseline="0" noProof="0" dirty="0">
                <a:ln>
                  <a:noFill/>
                </a:ln>
                <a:solidFill>
                  <a:prstClr val="white"/>
                </a:solidFill>
                <a:effectLst/>
                <a:uLnTx/>
                <a:uFillTx/>
                <a:latin typeface="Graphik"/>
                <a:ea typeface="+mn-ea"/>
                <a:cs typeface="+mn-cs"/>
              </a:rPr>
              <a:t>ondersteunt bij de communicatie over het </a:t>
            </a:r>
            <a:r>
              <a:rPr kumimoji="0" lang="nl-NL" sz="1200" b="0" i="0" u="none" strike="noStrike" kern="1200" cap="none" spc="0" normalizeH="0" baseline="0" noProof="0">
                <a:ln>
                  <a:noFill/>
                </a:ln>
                <a:solidFill>
                  <a:prstClr val="white"/>
                </a:solidFill>
                <a:effectLst/>
                <a:uLnTx/>
                <a:uFillTx/>
                <a:latin typeface="Graphik"/>
                <a:ea typeface="+mn-ea"/>
                <a:cs typeface="+mn-cs"/>
              </a:rPr>
              <a:t>preferente LKS-proces </a:t>
            </a:r>
            <a:r>
              <a:rPr kumimoji="0" lang="nl-NL" sz="1200" b="0" i="0" u="none" strike="noStrike" kern="1200" cap="none" spc="0" normalizeH="0" baseline="0" noProof="0" dirty="0">
                <a:ln>
                  <a:noFill/>
                </a:ln>
                <a:solidFill>
                  <a:prstClr val="white"/>
                </a:solidFill>
                <a:effectLst/>
                <a:uLnTx/>
                <a:uFillTx/>
                <a:latin typeface="Graphik"/>
                <a:ea typeface="+mn-ea"/>
                <a:cs typeface="+mn-cs"/>
              </a:rPr>
              <a:t>binnen de eigen organisatie. De dia’s kunnen naar eigen behoefte worden aangepast. </a:t>
            </a:r>
          </a:p>
        </p:txBody>
      </p:sp>
      <p:sp>
        <p:nvSpPr>
          <p:cNvPr id="2" name="Rechthoek 1">
            <a:extLst>
              <a:ext uri="{FF2B5EF4-FFF2-40B4-BE49-F238E27FC236}">
                <a16:creationId xmlns:a16="http://schemas.microsoft.com/office/drawing/2014/main" id="{37161042-BDB5-4193-8B06-F00F7358CE2A}"/>
              </a:ext>
            </a:extLst>
          </p:cNvPr>
          <p:cNvSpPr/>
          <p:nvPr/>
        </p:nvSpPr>
        <p:spPr>
          <a:xfrm>
            <a:off x="8431619" y="5461462"/>
            <a:ext cx="3468282" cy="717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9" name="Groep 18">
            <a:extLst>
              <a:ext uri="{FF2B5EF4-FFF2-40B4-BE49-F238E27FC236}">
                <a16:creationId xmlns:a16="http://schemas.microsoft.com/office/drawing/2014/main" id="{D4E51C9E-FECD-463B-99F6-E8F42FC2DAB3}"/>
              </a:ext>
            </a:extLst>
          </p:cNvPr>
          <p:cNvGrpSpPr/>
          <p:nvPr/>
        </p:nvGrpSpPr>
        <p:grpSpPr>
          <a:xfrm>
            <a:off x="8732803" y="5623359"/>
            <a:ext cx="1927894" cy="408999"/>
            <a:chOff x="5757628" y="5036557"/>
            <a:chExt cx="1927894" cy="408999"/>
          </a:xfrm>
        </p:grpSpPr>
        <p:pic>
          <p:nvPicPr>
            <p:cNvPr id="20" name="Picture 2" descr="Afbeeldingsresultaat voor de normaalste zaak">
              <a:extLst>
                <a:ext uri="{FF2B5EF4-FFF2-40B4-BE49-F238E27FC236}">
                  <a16:creationId xmlns:a16="http://schemas.microsoft.com/office/drawing/2014/main" id="{A6332393-9EA4-4C80-BB7A-1D2F70F0A8B9}"/>
                </a:ext>
              </a:extLst>
            </p:cNvPr>
            <p:cNvPicPr>
              <a:picLocks noChangeAspect="1" noChangeArrowheads="1"/>
            </p:cNvPicPr>
            <p:nvPr userDrawn="1"/>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57628" y="5080257"/>
              <a:ext cx="1103379" cy="3216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Afbeeldingsresultaat voor vng">
              <a:extLst>
                <a:ext uri="{FF2B5EF4-FFF2-40B4-BE49-F238E27FC236}">
                  <a16:creationId xmlns:a16="http://schemas.microsoft.com/office/drawing/2014/main" id="{222DD99D-537C-48AB-9433-0BDE664EC47A}"/>
                </a:ext>
              </a:extLst>
            </p:cNvPr>
            <p:cNvPicPr>
              <a:picLocks noChangeAspect="1" noChangeArrowheads="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8245" y="5036557"/>
              <a:ext cx="727277" cy="40899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 descr="Afbeeldingsresultaat voor divosa">
            <a:extLst>
              <a:ext uri="{FF2B5EF4-FFF2-40B4-BE49-F238E27FC236}">
                <a16:creationId xmlns:a16="http://schemas.microsoft.com/office/drawing/2014/main" id="{E65886ED-EFD5-4119-937A-4B6B009728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9042" y="5645295"/>
            <a:ext cx="763110" cy="365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9C32CE1-71A4-46B3-8648-DF10DB067A5B}"/>
              </a:ext>
            </a:extLst>
          </p:cNvPr>
          <p:cNvSpPr txBox="1"/>
          <p:nvPr/>
        </p:nvSpPr>
        <p:spPr>
          <a:xfrm>
            <a:off x="6437602" y="4257662"/>
            <a:ext cx="2041864" cy="969496"/>
          </a:xfrm>
          <a:prstGeom prst="rect">
            <a:avLst/>
          </a:prstGeom>
          <a:noFill/>
        </p:spPr>
        <p:txBody>
          <a:bodyPr wrap="square" rtlCol="0">
            <a:spAutoFit/>
          </a:bodyPr>
          <a:lstStyle/>
          <a:p>
            <a:pPr algn="r"/>
            <a:endParaRPr lang="nl-NL" sz="800" dirty="0">
              <a:solidFill>
                <a:schemeClr val="bg1"/>
              </a:solidFill>
            </a:endParaRPr>
          </a:p>
          <a:p>
            <a:pPr algn="r"/>
            <a:endParaRPr lang="nl-NL" sz="800" dirty="0">
              <a:solidFill>
                <a:schemeClr val="bg1"/>
              </a:solidFill>
            </a:endParaRPr>
          </a:p>
          <a:p>
            <a:pPr algn="r"/>
            <a:endParaRPr lang="nl-NL" sz="800" dirty="0">
              <a:solidFill>
                <a:schemeClr val="bg1"/>
              </a:solidFill>
            </a:endParaRPr>
          </a:p>
          <a:p>
            <a:pPr algn="r"/>
            <a:endParaRPr lang="nl-NL" sz="800" dirty="0">
              <a:solidFill>
                <a:schemeClr val="bg1"/>
              </a:solidFill>
            </a:endParaRPr>
          </a:p>
          <a:p>
            <a:pPr algn="r"/>
            <a:endParaRPr lang="nl-NL" sz="800" dirty="0">
              <a:solidFill>
                <a:schemeClr val="bg1"/>
              </a:solidFill>
            </a:endParaRPr>
          </a:p>
          <a:p>
            <a:pPr algn="r"/>
            <a:r>
              <a:rPr lang="nl-NL" sz="800" dirty="0">
                <a:solidFill>
                  <a:schemeClr val="bg1"/>
                </a:solidFill>
              </a:rPr>
              <a:t>Versie: 30-06-2022</a:t>
            </a:r>
          </a:p>
          <a:p>
            <a:endParaRPr lang="nl-NL" sz="900" dirty="0"/>
          </a:p>
        </p:txBody>
      </p:sp>
    </p:spTree>
    <p:extLst>
      <p:ext uri="{BB962C8B-B14F-4D97-AF65-F5344CB8AC3E}">
        <p14:creationId xmlns:p14="http://schemas.microsoft.com/office/powerpoint/2010/main" val="345058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6307D2-72AE-485D-B051-3D69D89EE102}"/>
              </a:ext>
            </a:extLst>
          </p:cNvPr>
          <p:cNvSpPr>
            <a:spLocks noGrp="1"/>
          </p:cNvSpPr>
          <p:nvPr>
            <p:ph type="title"/>
          </p:nvPr>
        </p:nvSpPr>
        <p:spPr/>
        <p:txBody>
          <a:bodyPr/>
          <a:lstStyle/>
          <a:p>
            <a:r>
              <a:rPr lang="nl-NL" dirty="0"/>
              <a:t>Achtergrond</a:t>
            </a:r>
          </a:p>
        </p:txBody>
      </p:sp>
      <p:sp>
        <p:nvSpPr>
          <p:cNvPr id="2" name="Slide Number Placeholder 1">
            <a:extLst>
              <a:ext uri="{FF2B5EF4-FFF2-40B4-BE49-F238E27FC236}">
                <a16:creationId xmlns:a16="http://schemas.microsoft.com/office/drawing/2014/main" id="{17149844-FB57-412A-B181-A57F13B20174}"/>
              </a:ext>
            </a:extLst>
          </p:cNvPr>
          <p:cNvSpPr>
            <a:spLocks noGrp="1"/>
          </p:cNvSpPr>
          <p:nvPr>
            <p:ph type="sldNum" sz="quarter" idx="12"/>
          </p:nvPr>
        </p:nvSpPr>
        <p:spPr/>
        <p:txBody>
          <a:bodyPr/>
          <a:lstStyle/>
          <a:p>
            <a:fld id="{5A4A7955-6230-48B4-BD8B-A7C460F75945}" type="slidenum">
              <a:rPr lang="en-US" smtClean="0"/>
              <a:t>2</a:t>
            </a:fld>
            <a:endParaRPr lang="en-US"/>
          </a:p>
        </p:txBody>
      </p:sp>
      <p:sp>
        <p:nvSpPr>
          <p:cNvPr id="16" name="Content Placeholder 15">
            <a:extLst>
              <a:ext uri="{FF2B5EF4-FFF2-40B4-BE49-F238E27FC236}">
                <a16:creationId xmlns:a16="http://schemas.microsoft.com/office/drawing/2014/main" id="{4061252C-2B49-4818-8166-F525FC5DDC55}"/>
              </a:ext>
            </a:extLst>
          </p:cNvPr>
          <p:cNvSpPr>
            <a:spLocks noGrp="1"/>
          </p:cNvSpPr>
          <p:nvPr>
            <p:ph sz="quarter" idx="13"/>
          </p:nvPr>
        </p:nvSpPr>
        <p:spPr/>
        <p:txBody>
          <a:bodyPr/>
          <a:lstStyle/>
          <a:p>
            <a:r>
              <a:rPr lang="nl-NL" dirty="0"/>
              <a:t>Een proces ontwikkeld in samenspraak</a:t>
            </a:r>
          </a:p>
        </p:txBody>
      </p:sp>
      <p:sp>
        <p:nvSpPr>
          <p:cNvPr id="21" name="TextBox 20">
            <a:extLst>
              <a:ext uri="{FF2B5EF4-FFF2-40B4-BE49-F238E27FC236}">
                <a16:creationId xmlns:a16="http://schemas.microsoft.com/office/drawing/2014/main" id="{AE8908BD-C190-4CCD-94FB-E4E9EF3E0A62}"/>
              </a:ext>
            </a:extLst>
          </p:cNvPr>
          <p:cNvSpPr txBox="1"/>
          <p:nvPr/>
        </p:nvSpPr>
        <p:spPr>
          <a:xfrm>
            <a:off x="456647" y="4698707"/>
            <a:ext cx="2834640" cy="584775"/>
          </a:xfrm>
          <a:prstGeom prst="rect">
            <a:avLst/>
          </a:prstGeom>
          <a:noFill/>
        </p:spPr>
        <p:txBody>
          <a:bodyPr wrap="square" lIns="0" rIns="0" rtlCol="0">
            <a:spAutoFit/>
          </a:bodyPr>
          <a:lstStyle/>
          <a:p>
            <a:pPr algn="ctr"/>
            <a:r>
              <a:rPr lang="nl-NL" sz="1600" b="1" dirty="0">
                <a:solidFill>
                  <a:schemeClr val="accent1"/>
                </a:solidFill>
              </a:rPr>
              <a:t>Verschillen in administratie</a:t>
            </a:r>
          </a:p>
        </p:txBody>
      </p:sp>
      <p:sp>
        <p:nvSpPr>
          <p:cNvPr id="32" name="TextBox 31">
            <a:extLst>
              <a:ext uri="{FF2B5EF4-FFF2-40B4-BE49-F238E27FC236}">
                <a16:creationId xmlns:a16="http://schemas.microsoft.com/office/drawing/2014/main" id="{6BC14AFC-00E8-473F-96D4-3F6D503670E2}"/>
              </a:ext>
            </a:extLst>
          </p:cNvPr>
          <p:cNvSpPr txBox="1"/>
          <p:nvPr/>
        </p:nvSpPr>
        <p:spPr>
          <a:xfrm>
            <a:off x="4625135" y="4689180"/>
            <a:ext cx="2743200" cy="338554"/>
          </a:xfrm>
          <a:prstGeom prst="rect">
            <a:avLst/>
          </a:prstGeom>
          <a:noFill/>
        </p:spPr>
        <p:txBody>
          <a:bodyPr wrap="square" lIns="0" rIns="0" rtlCol="0">
            <a:spAutoFit/>
          </a:bodyPr>
          <a:lstStyle/>
          <a:p>
            <a:pPr algn="ctr"/>
            <a:r>
              <a:rPr lang="nl-NL" sz="1600" b="1" dirty="0">
                <a:solidFill>
                  <a:schemeClr val="accent1"/>
                </a:solidFill>
              </a:rPr>
              <a:t>Ontwikkeling preferent proces</a:t>
            </a:r>
          </a:p>
        </p:txBody>
      </p:sp>
      <p:pic>
        <p:nvPicPr>
          <p:cNvPr id="33" name="Graphic 32">
            <a:extLst>
              <a:ext uri="{FF2B5EF4-FFF2-40B4-BE49-F238E27FC236}">
                <a16:creationId xmlns:a16="http://schemas.microsoft.com/office/drawing/2014/main" id="{302D010A-9D17-4920-B092-299944D58A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0485" y="3744997"/>
            <a:ext cx="952500" cy="952500"/>
          </a:xfrm>
          <a:prstGeom prst="rect">
            <a:avLst/>
          </a:prstGeom>
        </p:spPr>
      </p:pic>
      <p:pic>
        <p:nvPicPr>
          <p:cNvPr id="36" name="Graphic 35">
            <a:extLst>
              <a:ext uri="{FF2B5EF4-FFF2-40B4-BE49-F238E27FC236}">
                <a16:creationId xmlns:a16="http://schemas.microsoft.com/office/drawing/2014/main" id="{39DCFEF4-B950-46C2-9B89-30CC69AB1C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40246" y="3853016"/>
            <a:ext cx="736462" cy="736462"/>
          </a:xfrm>
          <a:prstGeom prst="rect">
            <a:avLst/>
          </a:prstGeom>
        </p:spPr>
      </p:pic>
      <p:sp>
        <p:nvSpPr>
          <p:cNvPr id="46" name="TextBox 45">
            <a:extLst>
              <a:ext uri="{FF2B5EF4-FFF2-40B4-BE49-F238E27FC236}">
                <a16:creationId xmlns:a16="http://schemas.microsoft.com/office/drawing/2014/main" id="{24826E57-F43D-4C08-8A0D-D8A8833693D4}"/>
              </a:ext>
            </a:extLst>
          </p:cNvPr>
          <p:cNvSpPr txBox="1"/>
          <p:nvPr/>
        </p:nvSpPr>
        <p:spPr>
          <a:xfrm>
            <a:off x="8723123" y="4692290"/>
            <a:ext cx="2743200" cy="338554"/>
          </a:xfrm>
          <a:prstGeom prst="rect">
            <a:avLst/>
          </a:prstGeom>
          <a:noFill/>
        </p:spPr>
        <p:txBody>
          <a:bodyPr wrap="square" lIns="0" rIns="0" rtlCol="0">
            <a:spAutoFit/>
          </a:bodyPr>
          <a:lstStyle/>
          <a:p>
            <a:pPr algn="ctr"/>
            <a:r>
              <a:rPr lang="nl-NL" sz="1600" b="1" dirty="0">
                <a:solidFill>
                  <a:schemeClr val="accent1"/>
                </a:solidFill>
              </a:rPr>
              <a:t>Pilotfase</a:t>
            </a:r>
          </a:p>
        </p:txBody>
      </p:sp>
      <p:pic>
        <p:nvPicPr>
          <p:cNvPr id="48" name="Graphic 47">
            <a:extLst>
              <a:ext uri="{FF2B5EF4-FFF2-40B4-BE49-F238E27FC236}">
                <a16:creationId xmlns:a16="http://schemas.microsoft.com/office/drawing/2014/main" id="{5CC8376C-796A-4335-90D9-7337DC110B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424736">
            <a:off x="3464614" y="4509451"/>
            <a:ext cx="952500" cy="952500"/>
          </a:xfrm>
          <a:prstGeom prst="rect">
            <a:avLst/>
          </a:prstGeom>
        </p:spPr>
      </p:pic>
      <p:pic>
        <p:nvPicPr>
          <p:cNvPr id="49" name="Graphic 48">
            <a:extLst>
              <a:ext uri="{FF2B5EF4-FFF2-40B4-BE49-F238E27FC236}">
                <a16:creationId xmlns:a16="http://schemas.microsoft.com/office/drawing/2014/main" id="{C2AC23DB-CAC6-49D2-8EDB-31C656062C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424736">
            <a:off x="7576356" y="4509451"/>
            <a:ext cx="952500" cy="952500"/>
          </a:xfrm>
          <a:prstGeom prst="rect">
            <a:avLst/>
          </a:prstGeom>
        </p:spPr>
      </p:pic>
      <p:pic>
        <p:nvPicPr>
          <p:cNvPr id="52" name="Graphic 51">
            <a:extLst>
              <a:ext uri="{FF2B5EF4-FFF2-40B4-BE49-F238E27FC236}">
                <a16:creationId xmlns:a16="http://schemas.microsoft.com/office/drawing/2014/main" id="{0B950B58-69F7-4F7E-8499-2450F614C9E1}"/>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9539"/>
          <a:stretch/>
        </p:blipFill>
        <p:spPr>
          <a:xfrm>
            <a:off x="544948" y="394135"/>
            <a:ext cx="836552" cy="945934"/>
          </a:xfrm>
          <a:prstGeom prst="rect">
            <a:avLst/>
          </a:prstGeom>
        </p:spPr>
      </p:pic>
      <p:sp>
        <p:nvSpPr>
          <p:cNvPr id="4" name="Rectangle 3">
            <a:extLst>
              <a:ext uri="{FF2B5EF4-FFF2-40B4-BE49-F238E27FC236}">
                <a16:creationId xmlns:a16="http://schemas.microsoft.com/office/drawing/2014/main" id="{844408F7-C004-47AB-9D7F-B54612EEA090}"/>
              </a:ext>
            </a:extLst>
          </p:cNvPr>
          <p:cNvSpPr/>
          <p:nvPr/>
        </p:nvSpPr>
        <p:spPr>
          <a:xfrm>
            <a:off x="7506636" y="1611417"/>
            <a:ext cx="3725363" cy="1477328"/>
          </a:xfrm>
          <a:prstGeom prst="rect">
            <a:avLst/>
          </a:prstGeom>
        </p:spPr>
        <p:txBody>
          <a:bodyPr wrap="square">
            <a:spAutoFit/>
          </a:bodyPr>
          <a:lstStyle/>
          <a:p>
            <a:pPr lvl="0" algn="r" defTabSz="914377">
              <a:spcBef>
                <a:spcPct val="0"/>
              </a:spcBef>
              <a:defRPr/>
            </a:pPr>
            <a:r>
              <a:rPr lang="nl-NL" cap="all" dirty="0">
                <a:solidFill>
                  <a:srgbClr val="000000"/>
                </a:solidFill>
                <a:latin typeface="Arial Black" panose="020B0A04020102020204" pitchFamily="34" charset="0"/>
              </a:rPr>
              <a:t>“Een werkgever mag nooit denken: ik heb geen zin om LKS aan te vragen, want </a:t>
            </a:r>
            <a:r>
              <a:rPr lang="nl-NL" cap="all" dirty="0">
                <a:solidFill>
                  <a:srgbClr val="E31737"/>
                </a:solidFill>
                <a:latin typeface="Arial Black" panose="020B0A04020102020204" pitchFamily="34" charset="0"/>
              </a:rPr>
              <a:t>dat is zo’n gedoe</a:t>
            </a:r>
            <a:r>
              <a:rPr lang="nl-NL" dirty="0">
                <a:solidFill>
                  <a:srgbClr val="000000"/>
                </a:solidFill>
              </a:rPr>
              <a:t>.</a:t>
            </a:r>
            <a:r>
              <a:rPr lang="nl-NL" cap="all" dirty="0">
                <a:solidFill>
                  <a:srgbClr val="000000"/>
                </a:solidFill>
                <a:latin typeface="Arial Black" panose="020B0A04020102020204" pitchFamily="34" charset="0"/>
              </a:rPr>
              <a:t>”</a:t>
            </a:r>
          </a:p>
        </p:txBody>
      </p:sp>
      <p:grpSp>
        <p:nvGrpSpPr>
          <p:cNvPr id="13" name="Group 12">
            <a:extLst>
              <a:ext uri="{FF2B5EF4-FFF2-40B4-BE49-F238E27FC236}">
                <a16:creationId xmlns:a16="http://schemas.microsoft.com/office/drawing/2014/main" id="{DFEC52DE-0A32-48B1-AFD6-A6120019E114}"/>
              </a:ext>
            </a:extLst>
          </p:cNvPr>
          <p:cNvGrpSpPr/>
          <p:nvPr/>
        </p:nvGrpSpPr>
        <p:grpSpPr>
          <a:xfrm>
            <a:off x="897969" y="4995719"/>
            <a:ext cx="1820008" cy="159638"/>
            <a:chOff x="2959146" y="3096543"/>
            <a:chExt cx="1820008" cy="159638"/>
          </a:xfrm>
        </p:grpSpPr>
        <p:cxnSp>
          <p:nvCxnSpPr>
            <p:cNvPr id="37" name="Rechte verbindingslijn 50">
              <a:extLst>
                <a:ext uri="{FF2B5EF4-FFF2-40B4-BE49-F238E27FC236}">
                  <a16:creationId xmlns:a16="http://schemas.microsoft.com/office/drawing/2014/main" id="{FBBBBB1C-221B-4B55-8227-0FDBEAA8B3D1}"/>
                </a:ext>
              </a:extLst>
            </p:cNvPr>
            <p:cNvCxnSpPr>
              <a:cxnSpLocks/>
            </p:cNvCxnSpPr>
            <p:nvPr/>
          </p:nvCxnSpPr>
          <p:spPr>
            <a:xfrm>
              <a:off x="3941431" y="3164112"/>
              <a:ext cx="83772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51">
              <a:extLst>
                <a:ext uri="{FF2B5EF4-FFF2-40B4-BE49-F238E27FC236}">
                  <a16:creationId xmlns:a16="http://schemas.microsoft.com/office/drawing/2014/main" id="{CABEFC52-93D9-417A-AE7C-695756418FBD}"/>
                </a:ext>
              </a:extLst>
            </p:cNvPr>
            <p:cNvCxnSpPr>
              <a:cxnSpLocks/>
            </p:cNvCxnSpPr>
            <p:nvPr/>
          </p:nvCxnSpPr>
          <p:spPr>
            <a:xfrm>
              <a:off x="2959146" y="3176362"/>
              <a:ext cx="82142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Ovaal 80">
              <a:extLst>
                <a:ext uri="{FF2B5EF4-FFF2-40B4-BE49-F238E27FC236}">
                  <a16:creationId xmlns:a16="http://schemas.microsoft.com/office/drawing/2014/main" id="{8D0B61A1-CD61-4BC7-AF9C-E72937ABC002}"/>
                </a:ext>
              </a:extLst>
            </p:cNvPr>
            <p:cNvSpPr/>
            <p:nvPr/>
          </p:nvSpPr>
          <p:spPr>
            <a:xfrm>
              <a:off x="3781793" y="3096543"/>
              <a:ext cx="159638" cy="159638"/>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51" name="Group 50">
            <a:extLst>
              <a:ext uri="{FF2B5EF4-FFF2-40B4-BE49-F238E27FC236}">
                <a16:creationId xmlns:a16="http://schemas.microsoft.com/office/drawing/2014/main" id="{A1B3FCC3-84C6-4DE0-BC76-E2E4296A774B}"/>
              </a:ext>
            </a:extLst>
          </p:cNvPr>
          <p:cNvGrpSpPr/>
          <p:nvPr/>
        </p:nvGrpSpPr>
        <p:grpSpPr>
          <a:xfrm>
            <a:off x="5111676" y="4995719"/>
            <a:ext cx="1820008" cy="159638"/>
            <a:chOff x="2959146" y="3096543"/>
            <a:chExt cx="1820008" cy="159638"/>
          </a:xfrm>
        </p:grpSpPr>
        <p:cxnSp>
          <p:nvCxnSpPr>
            <p:cNvPr id="53" name="Rechte verbindingslijn 50">
              <a:extLst>
                <a:ext uri="{FF2B5EF4-FFF2-40B4-BE49-F238E27FC236}">
                  <a16:creationId xmlns:a16="http://schemas.microsoft.com/office/drawing/2014/main" id="{87FA05E0-990F-40E2-BCD6-50487D516E21}"/>
                </a:ext>
              </a:extLst>
            </p:cNvPr>
            <p:cNvCxnSpPr>
              <a:cxnSpLocks/>
            </p:cNvCxnSpPr>
            <p:nvPr/>
          </p:nvCxnSpPr>
          <p:spPr>
            <a:xfrm>
              <a:off x="3941431" y="3164112"/>
              <a:ext cx="83772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1">
              <a:extLst>
                <a:ext uri="{FF2B5EF4-FFF2-40B4-BE49-F238E27FC236}">
                  <a16:creationId xmlns:a16="http://schemas.microsoft.com/office/drawing/2014/main" id="{18B2AE4A-7689-4F3A-ABE0-208BAF336C79}"/>
                </a:ext>
              </a:extLst>
            </p:cNvPr>
            <p:cNvCxnSpPr>
              <a:cxnSpLocks/>
            </p:cNvCxnSpPr>
            <p:nvPr/>
          </p:nvCxnSpPr>
          <p:spPr>
            <a:xfrm>
              <a:off x="2959146" y="3176362"/>
              <a:ext cx="82142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Ovaal 80">
              <a:extLst>
                <a:ext uri="{FF2B5EF4-FFF2-40B4-BE49-F238E27FC236}">
                  <a16:creationId xmlns:a16="http://schemas.microsoft.com/office/drawing/2014/main" id="{3F3680A5-F39A-4A9C-A721-6512FC2DFD5C}"/>
                </a:ext>
              </a:extLst>
            </p:cNvPr>
            <p:cNvSpPr/>
            <p:nvPr/>
          </p:nvSpPr>
          <p:spPr>
            <a:xfrm>
              <a:off x="3781793" y="3096543"/>
              <a:ext cx="159638" cy="159638"/>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60" name="Group 59">
            <a:extLst>
              <a:ext uri="{FF2B5EF4-FFF2-40B4-BE49-F238E27FC236}">
                <a16:creationId xmlns:a16="http://schemas.microsoft.com/office/drawing/2014/main" id="{2FB94FF9-7DED-4DD0-A27F-0108C96E8470}"/>
              </a:ext>
            </a:extLst>
          </p:cNvPr>
          <p:cNvGrpSpPr/>
          <p:nvPr/>
        </p:nvGrpSpPr>
        <p:grpSpPr>
          <a:xfrm>
            <a:off x="9229039" y="4995719"/>
            <a:ext cx="1820008" cy="159638"/>
            <a:chOff x="2959146" y="3096543"/>
            <a:chExt cx="1820008" cy="159638"/>
          </a:xfrm>
        </p:grpSpPr>
        <p:cxnSp>
          <p:nvCxnSpPr>
            <p:cNvPr id="61" name="Rechte verbindingslijn 50">
              <a:extLst>
                <a:ext uri="{FF2B5EF4-FFF2-40B4-BE49-F238E27FC236}">
                  <a16:creationId xmlns:a16="http://schemas.microsoft.com/office/drawing/2014/main" id="{433B9F0E-4029-4277-A299-47512C098EAF}"/>
                </a:ext>
              </a:extLst>
            </p:cNvPr>
            <p:cNvCxnSpPr>
              <a:cxnSpLocks/>
            </p:cNvCxnSpPr>
            <p:nvPr/>
          </p:nvCxnSpPr>
          <p:spPr>
            <a:xfrm>
              <a:off x="3941431" y="3164112"/>
              <a:ext cx="83772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51">
              <a:extLst>
                <a:ext uri="{FF2B5EF4-FFF2-40B4-BE49-F238E27FC236}">
                  <a16:creationId xmlns:a16="http://schemas.microsoft.com/office/drawing/2014/main" id="{CABC99A4-B9FB-454C-8C85-0426D67E40D4}"/>
                </a:ext>
              </a:extLst>
            </p:cNvPr>
            <p:cNvCxnSpPr>
              <a:cxnSpLocks/>
            </p:cNvCxnSpPr>
            <p:nvPr/>
          </p:nvCxnSpPr>
          <p:spPr>
            <a:xfrm>
              <a:off x="2959146" y="3176362"/>
              <a:ext cx="82142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Ovaal 80">
              <a:extLst>
                <a:ext uri="{FF2B5EF4-FFF2-40B4-BE49-F238E27FC236}">
                  <a16:creationId xmlns:a16="http://schemas.microsoft.com/office/drawing/2014/main" id="{75511365-0394-4214-A344-552FEB9C96E1}"/>
                </a:ext>
              </a:extLst>
            </p:cNvPr>
            <p:cNvSpPr/>
            <p:nvPr/>
          </p:nvSpPr>
          <p:spPr>
            <a:xfrm>
              <a:off x="3781793" y="3096543"/>
              <a:ext cx="159638" cy="159638"/>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5" name="TextBox 14">
            <a:extLst>
              <a:ext uri="{FF2B5EF4-FFF2-40B4-BE49-F238E27FC236}">
                <a16:creationId xmlns:a16="http://schemas.microsoft.com/office/drawing/2014/main" id="{25832AFF-A736-4658-8AD2-BC037CE49372}"/>
              </a:ext>
            </a:extLst>
          </p:cNvPr>
          <p:cNvSpPr txBox="1"/>
          <p:nvPr/>
        </p:nvSpPr>
        <p:spPr>
          <a:xfrm>
            <a:off x="552255" y="5295098"/>
            <a:ext cx="2834640" cy="1015663"/>
          </a:xfrm>
          <a:prstGeom prst="rect">
            <a:avLst/>
          </a:prstGeom>
          <a:noFill/>
        </p:spPr>
        <p:txBody>
          <a:bodyPr wrap="square" rtlCol="0">
            <a:spAutoFit/>
          </a:bodyPr>
          <a:lstStyle/>
          <a:p>
            <a:r>
              <a:rPr lang="nl-NL" sz="1200" dirty="0"/>
              <a:t>Landelijke en ook steeds meer kleine werkgevers die over gemeentegrenzen heen werken, hebben te maken met verschillende werkwijzen bij het regelen van subsidie en voorzieningen.</a:t>
            </a:r>
          </a:p>
        </p:txBody>
      </p:sp>
      <p:sp>
        <p:nvSpPr>
          <p:cNvPr id="65" name="TextBox 64">
            <a:extLst>
              <a:ext uri="{FF2B5EF4-FFF2-40B4-BE49-F238E27FC236}">
                <a16:creationId xmlns:a16="http://schemas.microsoft.com/office/drawing/2014/main" id="{2CE13799-0567-43A1-B153-ECF480D93A6C}"/>
              </a:ext>
            </a:extLst>
          </p:cNvPr>
          <p:cNvSpPr txBox="1"/>
          <p:nvPr/>
        </p:nvSpPr>
        <p:spPr>
          <a:xfrm>
            <a:off x="4619049" y="5295098"/>
            <a:ext cx="2834640" cy="646331"/>
          </a:xfrm>
          <a:prstGeom prst="rect">
            <a:avLst/>
          </a:prstGeom>
          <a:noFill/>
        </p:spPr>
        <p:txBody>
          <a:bodyPr wrap="square" rtlCol="0">
            <a:spAutoFit/>
          </a:bodyPr>
          <a:lstStyle/>
          <a:p>
            <a:r>
              <a:rPr lang="nl-NL" sz="1200" dirty="0"/>
              <a:t>Experts vanuit gemeenten, werkgevers en de cliëntenraad ontwikkelden samen een eenduidig proces.</a:t>
            </a:r>
          </a:p>
        </p:txBody>
      </p:sp>
      <p:sp>
        <p:nvSpPr>
          <p:cNvPr id="66" name="TextBox 65">
            <a:extLst>
              <a:ext uri="{FF2B5EF4-FFF2-40B4-BE49-F238E27FC236}">
                <a16:creationId xmlns:a16="http://schemas.microsoft.com/office/drawing/2014/main" id="{FE258B27-D38E-4DCB-9A2F-10B52B492A1C}"/>
              </a:ext>
            </a:extLst>
          </p:cNvPr>
          <p:cNvSpPr txBox="1"/>
          <p:nvPr/>
        </p:nvSpPr>
        <p:spPr>
          <a:xfrm>
            <a:off x="8807077" y="5295098"/>
            <a:ext cx="2834640" cy="646331"/>
          </a:xfrm>
          <a:prstGeom prst="rect">
            <a:avLst/>
          </a:prstGeom>
          <a:noFill/>
        </p:spPr>
        <p:txBody>
          <a:bodyPr wrap="square" rtlCol="0">
            <a:spAutoFit/>
          </a:bodyPr>
          <a:lstStyle/>
          <a:p>
            <a:r>
              <a:rPr lang="nl-NL" sz="1200" dirty="0"/>
              <a:t>10 pilotdeelnemers testten het proces, het proces is doorontwikkeld op basis van deze pilot.</a:t>
            </a:r>
          </a:p>
        </p:txBody>
      </p:sp>
      <p:grpSp>
        <p:nvGrpSpPr>
          <p:cNvPr id="85" name="Group 84">
            <a:extLst>
              <a:ext uri="{FF2B5EF4-FFF2-40B4-BE49-F238E27FC236}">
                <a16:creationId xmlns:a16="http://schemas.microsoft.com/office/drawing/2014/main" id="{EEF82360-94A4-4321-A539-5B5A6EA0DED3}"/>
              </a:ext>
            </a:extLst>
          </p:cNvPr>
          <p:cNvGrpSpPr/>
          <p:nvPr/>
        </p:nvGrpSpPr>
        <p:grpSpPr>
          <a:xfrm>
            <a:off x="624652" y="1588151"/>
            <a:ext cx="2507107" cy="2997430"/>
            <a:chOff x="0" y="-59445"/>
            <a:chExt cx="3924707" cy="4691846"/>
          </a:xfrm>
        </p:grpSpPr>
        <p:sp>
          <p:nvSpPr>
            <p:cNvPr id="86" name="Rectangle 85">
              <a:extLst>
                <a:ext uri="{FF2B5EF4-FFF2-40B4-BE49-F238E27FC236}">
                  <a16:creationId xmlns:a16="http://schemas.microsoft.com/office/drawing/2014/main" id="{F088CB63-A257-430C-BD2D-DB71034ADAB3}"/>
                </a:ext>
              </a:extLst>
            </p:cNvPr>
            <p:cNvSpPr/>
            <p:nvPr/>
          </p:nvSpPr>
          <p:spPr>
            <a:xfrm>
              <a:off x="136478" y="1153237"/>
              <a:ext cx="3788229" cy="34791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87" name="Flowchart: Document 86">
              <a:extLst>
                <a:ext uri="{FF2B5EF4-FFF2-40B4-BE49-F238E27FC236}">
                  <a16:creationId xmlns:a16="http://schemas.microsoft.com/office/drawing/2014/main" id="{E25F188F-7CDE-4365-B30F-24ECE7D6C925}"/>
                </a:ext>
              </a:extLst>
            </p:cNvPr>
            <p:cNvSpPr/>
            <p:nvPr/>
          </p:nvSpPr>
          <p:spPr>
            <a:xfrm rot="10800000">
              <a:off x="136477" y="68239"/>
              <a:ext cx="3788229" cy="1556360"/>
            </a:xfrm>
            <a:prstGeom prst="flowChartDocumen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grpSp>
          <p:nvGrpSpPr>
            <p:cNvPr id="88" name="Group 87">
              <a:extLst>
                <a:ext uri="{FF2B5EF4-FFF2-40B4-BE49-F238E27FC236}">
                  <a16:creationId xmlns:a16="http://schemas.microsoft.com/office/drawing/2014/main" id="{9B3F4572-C97D-4505-BC7A-EFA36D9B04BA}"/>
                </a:ext>
              </a:extLst>
            </p:cNvPr>
            <p:cNvGrpSpPr/>
            <p:nvPr/>
          </p:nvGrpSpPr>
          <p:grpSpPr>
            <a:xfrm>
              <a:off x="348018" y="518615"/>
              <a:ext cx="3061152" cy="341625"/>
              <a:chOff x="422698" y="513046"/>
              <a:chExt cx="3456396" cy="384044"/>
            </a:xfrm>
          </p:grpSpPr>
          <p:pic>
            <p:nvPicPr>
              <p:cNvPr id="107" name="Graphic 157">
                <a:extLst>
                  <a:ext uri="{FF2B5EF4-FFF2-40B4-BE49-F238E27FC236}">
                    <a16:creationId xmlns:a16="http://schemas.microsoft.com/office/drawing/2014/main" id="{5A8E09A5-3560-4ED3-B508-A8D40E0590B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2698" y="513046"/>
                <a:ext cx="384044" cy="384044"/>
              </a:xfrm>
              <a:prstGeom prst="rect">
                <a:avLst/>
              </a:prstGeom>
            </p:spPr>
          </p:pic>
          <p:pic>
            <p:nvPicPr>
              <p:cNvPr id="108" name="Graphic 158">
                <a:extLst>
                  <a:ext uri="{FF2B5EF4-FFF2-40B4-BE49-F238E27FC236}">
                    <a16:creationId xmlns:a16="http://schemas.microsoft.com/office/drawing/2014/main" id="{FB10A033-0AEB-4A5A-9FD3-BAA86A45210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6742" y="513046"/>
                <a:ext cx="384044" cy="384044"/>
              </a:xfrm>
              <a:prstGeom prst="rect">
                <a:avLst/>
              </a:prstGeom>
            </p:spPr>
          </p:pic>
          <p:pic>
            <p:nvPicPr>
              <p:cNvPr id="109" name="Graphic 159">
                <a:extLst>
                  <a:ext uri="{FF2B5EF4-FFF2-40B4-BE49-F238E27FC236}">
                    <a16:creationId xmlns:a16="http://schemas.microsoft.com/office/drawing/2014/main" id="{A0D28049-5682-464D-B1EF-D86B7848386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90786" y="513046"/>
                <a:ext cx="384044" cy="384044"/>
              </a:xfrm>
              <a:prstGeom prst="rect">
                <a:avLst/>
              </a:prstGeom>
            </p:spPr>
          </p:pic>
          <p:pic>
            <p:nvPicPr>
              <p:cNvPr id="110" name="Graphic 160">
                <a:extLst>
                  <a:ext uri="{FF2B5EF4-FFF2-40B4-BE49-F238E27FC236}">
                    <a16:creationId xmlns:a16="http://schemas.microsoft.com/office/drawing/2014/main" id="{E5D003B8-CFB8-412C-8FB1-B6948D9776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74830" y="513046"/>
                <a:ext cx="384044" cy="384044"/>
              </a:xfrm>
              <a:prstGeom prst="rect">
                <a:avLst/>
              </a:prstGeom>
            </p:spPr>
          </p:pic>
          <p:pic>
            <p:nvPicPr>
              <p:cNvPr id="111" name="Graphic 162">
                <a:extLst>
                  <a:ext uri="{FF2B5EF4-FFF2-40B4-BE49-F238E27FC236}">
                    <a16:creationId xmlns:a16="http://schemas.microsoft.com/office/drawing/2014/main" id="{E030C70C-024D-4D85-9A1F-04308DFA983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58874" y="513046"/>
                <a:ext cx="384044" cy="384044"/>
              </a:xfrm>
              <a:prstGeom prst="rect">
                <a:avLst/>
              </a:prstGeom>
            </p:spPr>
          </p:pic>
          <p:pic>
            <p:nvPicPr>
              <p:cNvPr id="112" name="Graphic 163">
                <a:extLst>
                  <a:ext uri="{FF2B5EF4-FFF2-40B4-BE49-F238E27FC236}">
                    <a16:creationId xmlns:a16="http://schemas.microsoft.com/office/drawing/2014/main" id="{EA06DF85-879C-48C6-B8F2-D053CBB7D9E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42918" y="513046"/>
                <a:ext cx="384044" cy="384044"/>
              </a:xfrm>
              <a:prstGeom prst="rect">
                <a:avLst/>
              </a:prstGeom>
            </p:spPr>
          </p:pic>
          <p:pic>
            <p:nvPicPr>
              <p:cNvPr id="113" name="Graphic 164">
                <a:extLst>
                  <a:ext uri="{FF2B5EF4-FFF2-40B4-BE49-F238E27FC236}">
                    <a16:creationId xmlns:a16="http://schemas.microsoft.com/office/drawing/2014/main" id="{F644073C-C310-480E-BD54-A0B69448F7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26962" y="513046"/>
                <a:ext cx="384044" cy="384044"/>
              </a:xfrm>
              <a:prstGeom prst="rect">
                <a:avLst/>
              </a:prstGeom>
            </p:spPr>
          </p:pic>
          <p:pic>
            <p:nvPicPr>
              <p:cNvPr id="114" name="Graphic 165">
                <a:extLst>
                  <a:ext uri="{FF2B5EF4-FFF2-40B4-BE49-F238E27FC236}">
                    <a16:creationId xmlns:a16="http://schemas.microsoft.com/office/drawing/2014/main" id="{75582095-27A0-4582-AFB4-46E2B8E17A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11006" y="513046"/>
                <a:ext cx="384044" cy="384044"/>
              </a:xfrm>
              <a:prstGeom prst="rect">
                <a:avLst/>
              </a:prstGeom>
            </p:spPr>
          </p:pic>
          <p:pic>
            <p:nvPicPr>
              <p:cNvPr id="115" name="Graphic 166">
                <a:extLst>
                  <a:ext uri="{FF2B5EF4-FFF2-40B4-BE49-F238E27FC236}">
                    <a16:creationId xmlns:a16="http://schemas.microsoft.com/office/drawing/2014/main" id="{A99E2694-CE40-4D02-A877-A6B2A8C4F2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95050" y="513046"/>
                <a:ext cx="384044" cy="384044"/>
              </a:xfrm>
              <a:prstGeom prst="rect">
                <a:avLst/>
              </a:prstGeom>
            </p:spPr>
          </p:pic>
        </p:grpSp>
        <p:grpSp>
          <p:nvGrpSpPr>
            <p:cNvPr id="89" name="Group 88">
              <a:extLst>
                <a:ext uri="{FF2B5EF4-FFF2-40B4-BE49-F238E27FC236}">
                  <a16:creationId xmlns:a16="http://schemas.microsoft.com/office/drawing/2014/main" id="{48518D27-9E70-4770-9B4A-E3E76956F2DB}"/>
                </a:ext>
              </a:extLst>
            </p:cNvPr>
            <p:cNvGrpSpPr/>
            <p:nvPr/>
          </p:nvGrpSpPr>
          <p:grpSpPr>
            <a:xfrm>
              <a:off x="525439" y="3991970"/>
              <a:ext cx="3044470" cy="379095"/>
              <a:chOff x="0" y="0"/>
              <a:chExt cx="3044470" cy="379095"/>
            </a:xfrm>
          </p:grpSpPr>
          <p:pic>
            <p:nvPicPr>
              <p:cNvPr id="98" name="Graphic 186">
                <a:extLst>
                  <a:ext uri="{FF2B5EF4-FFF2-40B4-BE49-F238E27FC236}">
                    <a16:creationId xmlns:a16="http://schemas.microsoft.com/office/drawing/2014/main" id="{DA347F64-D50A-4D02-AFFE-9E16C0282E3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0"/>
                <a:ext cx="326390" cy="379095"/>
              </a:xfrm>
              <a:prstGeom prst="rect">
                <a:avLst/>
              </a:prstGeom>
            </p:spPr>
          </p:pic>
          <p:pic>
            <p:nvPicPr>
              <p:cNvPr id="99" name="Graphic 187">
                <a:extLst>
                  <a:ext uri="{FF2B5EF4-FFF2-40B4-BE49-F238E27FC236}">
                    <a16:creationId xmlns:a16="http://schemas.microsoft.com/office/drawing/2014/main" id="{6C8B9BE5-3FA3-40D4-AE86-755972C94A1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6620" y="0"/>
                <a:ext cx="326390" cy="379095"/>
              </a:xfrm>
              <a:prstGeom prst="rect">
                <a:avLst/>
              </a:prstGeom>
            </p:spPr>
          </p:pic>
          <p:pic>
            <p:nvPicPr>
              <p:cNvPr id="100" name="Graphic 188">
                <a:extLst>
                  <a:ext uri="{FF2B5EF4-FFF2-40B4-BE49-F238E27FC236}">
                    <a16:creationId xmlns:a16="http://schemas.microsoft.com/office/drawing/2014/main" id="{563E76DD-182E-4AC6-806A-033C2293772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8264" y="0"/>
                <a:ext cx="326390" cy="379095"/>
              </a:xfrm>
              <a:prstGeom prst="rect">
                <a:avLst/>
              </a:prstGeom>
            </p:spPr>
          </p:pic>
          <p:pic>
            <p:nvPicPr>
              <p:cNvPr id="101" name="Graphic 189">
                <a:extLst>
                  <a:ext uri="{FF2B5EF4-FFF2-40B4-BE49-F238E27FC236}">
                    <a16:creationId xmlns:a16="http://schemas.microsoft.com/office/drawing/2014/main" id="{A8112C8E-82FA-41D5-A473-06429AFD1EE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4884" y="0"/>
                <a:ext cx="326390" cy="379095"/>
              </a:xfrm>
              <a:prstGeom prst="rect">
                <a:avLst/>
              </a:prstGeom>
            </p:spPr>
          </p:pic>
          <p:pic>
            <p:nvPicPr>
              <p:cNvPr id="102" name="Graphic 190">
                <a:extLst>
                  <a:ext uri="{FF2B5EF4-FFF2-40B4-BE49-F238E27FC236}">
                    <a16:creationId xmlns:a16="http://schemas.microsoft.com/office/drawing/2014/main" id="{F4369DDD-9045-4439-8A87-65AB3C22072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56528" y="0"/>
                <a:ext cx="326390" cy="379095"/>
              </a:xfrm>
              <a:prstGeom prst="rect">
                <a:avLst/>
              </a:prstGeom>
            </p:spPr>
          </p:pic>
          <p:pic>
            <p:nvPicPr>
              <p:cNvPr id="103" name="Graphic 194">
                <a:extLst>
                  <a:ext uri="{FF2B5EF4-FFF2-40B4-BE49-F238E27FC236}">
                    <a16:creationId xmlns:a16="http://schemas.microsoft.com/office/drawing/2014/main" id="{EEEF6B04-BF20-4B21-8223-AD66279E447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718080" y="0"/>
                <a:ext cx="326390" cy="379095"/>
              </a:xfrm>
              <a:prstGeom prst="rect">
                <a:avLst/>
              </a:prstGeom>
            </p:spPr>
          </p:pic>
          <p:pic>
            <p:nvPicPr>
              <p:cNvPr id="104" name="Graphic 193">
                <a:extLst>
                  <a:ext uri="{FF2B5EF4-FFF2-40B4-BE49-F238E27FC236}">
                    <a16:creationId xmlns:a16="http://schemas.microsoft.com/office/drawing/2014/main" id="{EB582677-0908-496A-A62B-A6F1AD0C950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76436" y="0"/>
                <a:ext cx="326390" cy="379095"/>
              </a:xfrm>
              <a:prstGeom prst="rect">
                <a:avLst/>
              </a:prstGeom>
            </p:spPr>
          </p:pic>
          <p:pic>
            <p:nvPicPr>
              <p:cNvPr id="105" name="Graphic 192">
                <a:extLst>
                  <a:ext uri="{FF2B5EF4-FFF2-40B4-BE49-F238E27FC236}">
                    <a16:creationId xmlns:a16="http://schemas.microsoft.com/office/drawing/2014/main" id="{627A0C49-5296-498F-9714-0FF8CFF3DCE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39816" y="0"/>
                <a:ext cx="326390" cy="379095"/>
              </a:xfrm>
              <a:prstGeom prst="rect">
                <a:avLst/>
              </a:prstGeom>
            </p:spPr>
          </p:pic>
          <p:pic>
            <p:nvPicPr>
              <p:cNvPr id="106" name="Graphic 191">
                <a:extLst>
                  <a:ext uri="{FF2B5EF4-FFF2-40B4-BE49-F238E27FC236}">
                    <a16:creationId xmlns:a16="http://schemas.microsoft.com/office/drawing/2014/main" id="{63C101F8-E1F5-4EE9-B7B0-F65F8005858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698172" y="0"/>
                <a:ext cx="326390" cy="379095"/>
              </a:xfrm>
              <a:prstGeom prst="rect">
                <a:avLst/>
              </a:prstGeom>
            </p:spPr>
          </p:pic>
        </p:grpSp>
        <p:grpSp>
          <p:nvGrpSpPr>
            <p:cNvPr id="90" name="Group 89">
              <a:extLst>
                <a:ext uri="{FF2B5EF4-FFF2-40B4-BE49-F238E27FC236}">
                  <a16:creationId xmlns:a16="http://schemas.microsoft.com/office/drawing/2014/main" id="{5F6C3097-2151-47E6-9779-48C464B7C409}"/>
                </a:ext>
              </a:extLst>
            </p:cNvPr>
            <p:cNvGrpSpPr/>
            <p:nvPr/>
          </p:nvGrpSpPr>
          <p:grpSpPr>
            <a:xfrm>
              <a:off x="285181" y="1179110"/>
              <a:ext cx="3398908" cy="2367280"/>
              <a:chOff x="41376" y="43005"/>
              <a:chExt cx="3398908" cy="2367280"/>
            </a:xfrm>
          </p:grpSpPr>
          <p:pic>
            <p:nvPicPr>
              <p:cNvPr id="96" name="Picture 95">
                <a:extLst>
                  <a:ext uri="{FF2B5EF4-FFF2-40B4-BE49-F238E27FC236}">
                    <a16:creationId xmlns:a16="http://schemas.microsoft.com/office/drawing/2014/main" id="{3797CADB-7A0A-432F-BC8D-249A0152030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289" y="43013"/>
                <a:ext cx="3388995" cy="2353945"/>
              </a:xfrm>
              <a:prstGeom prst="rect">
                <a:avLst/>
              </a:prstGeom>
            </p:spPr>
          </p:pic>
          <p:sp>
            <p:nvSpPr>
              <p:cNvPr id="97" name="Rectangle 96">
                <a:extLst>
                  <a:ext uri="{FF2B5EF4-FFF2-40B4-BE49-F238E27FC236}">
                    <a16:creationId xmlns:a16="http://schemas.microsoft.com/office/drawing/2014/main" id="{A72B5B2D-4ED8-4B89-BBAE-7CB19B3022D3}"/>
                  </a:ext>
                </a:extLst>
              </p:cNvPr>
              <p:cNvSpPr/>
              <p:nvPr/>
            </p:nvSpPr>
            <p:spPr>
              <a:xfrm>
                <a:off x="41376" y="43005"/>
                <a:ext cx="3378200" cy="23672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pic>
          <p:nvPicPr>
            <p:cNvPr id="91" name="Graphic 180">
              <a:extLst>
                <a:ext uri="{FF2B5EF4-FFF2-40B4-BE49-F238E27FC236}">
                  <a16:creationId xmlns:a16="http://schemas.microsoft.com/office/drawing/2014/main" id="{FD7C7502-480B-46B9-B85D-E489770AC7B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952212" flipV="1">
              <a:off x="0" y="3340858"/>
              <a:ext cx="840740" cy="844550"/>
            </a:xfrm>
            <a:prstGeom prst="rect">
              <a:avLst/>
            </a:prstGeom>
          </p:spPr>
        </p:pic>
        <p:pic>
          <p:nvPicPr>
            <p:cNvPr id="92" name="Graphic 179">
              <a:extLst>
                <a:ext uri="{FF2B5EF4-FFF2-40B4-BE49-F238E27FC236}">
                  <a16:creationId xmlns:a16="http://schemas.microsoft.com/office/drawing/2014/main" id="{75D6D6C5-4BBC-46B6-BFB0-40DDD1DEE1D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7533385">
              <a:off x="2931894" y="843787"/>
              <a:ext cx="846455" cy="842645"/>
            </a:xfrm>
            <a:prstGeom prst="rect">
              <a:avLst/>
            </a:prstGeom>
          </p:spPr>
        </p:pic>
        <p:sp>
          <p:nvSpPr>
            <p:cNvPr id="93" name="Text Box 2">
              <a:extLst>
                <a:ext uri="{FF2B5EF4-FFF2-40B4-BE49-F238E27FC236}">
                  <a16:creationId xmlns:a16="http://schemas.microsoft.com/office/drawing/2014/main" id="{17010368-2778-4628-9A4B-ACC1DFE3CE5F}"/>
                </a:ext>
              </a:extLst>
            </p:cNvPr>
            <p:cNvSpPr txBox="1">
              <a:spLocks noChangeArrowheads="1"/>
            </p:cNvSpPr>
            <p:nvPr/>
          </p:nvSpPr>
          <p:spPr bwMode="auto">
            <a:xfrm>
              <a:off x="431216" y="-59445"/>
              <a:ext cx="3086130" cy="520938"/>
            </a:xfrm>
            <a:prstGeom prst="rect">
              <a:avLst/>
            </a:prstGeom>
            <a:solidFill>
              <a:schemeClr val="bg1"/>
            </a:solidFill>
            <a:ln w="19050">
              <a:solidFill>
                <a:schemeClr val="tx1"/>
              </a:solidFill>
              <a:miter lim="800000"/>
              <a:headEnd/>
              <a:tailEnd/>
            </a:ln>
          </p:spPr>
          <p:txBody>
            <a:bodyPr rot="0" vert="horz" wrap="square" lIns="91440" tIns="45720" rIns="91440" bIns="45720" anchor="t" anchorCtr="0">
              <a:noAutofit/>
            </a:bodyPr>
            <a:lstStyle/>
            <a:p>
              <a:pPr algn="ctr">
                <a:lnSpc>
                  <a:spcPct val="110000"/>
                </a:lnSpc>
                <a:spcAft>
                  <a:spcPts val="600"/>
                </a:spcAft>
              </a:pPr>
              <a:r>
                <a:rPr lang="nl-NL" sz="1400" b="1" dirty="0">
                  <a:effectLst/>
                  <a:latin typeface="Calibri" panose="020F0502020204030204" pitchFamily="34" charset="0"/>
                  <a:ea typeface="Yu Mincho" panose="02020400000000000000" pitchFamily="18" charset="-128"/>
                  <a:cs typeface="Arial" panose="020B0604020202020204" pitchFamily="34" charset="0"/>
                </a:rPr>
                <a:t>WERKGEVER X</a:t>
              </a:r>
              <a:endParaRPr lang="nl-NL" sz="14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94" name="Rectangle 93">
              <a:extLst>
                <a:ext uri="{FF2B5EF4-FFF2-40B4-BE49-F238E27FC236}">
                  <a16:creationId xmlns:a16="http://schemas.microsoft.com/office/drawing/2014/main" id="{1B0AA8DF-88AD-4C2C-A1D7-9CE9979DB379}"/>
                </a:ext>
              </a:extLst>
            </p:cNvPr>
            <p:cNvSpPr/>
            <p:nvPr/>
          </p:nvSpPr>
          <p:spPr>
            <a:xfrm>
              <a:off x="663801" y="829409"/>
              <a:ext cx="2414900" cy="291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0000"/>
                </a:lnSpc>
                <a:spcAft>
                  <a:spcPts val="600"/>
                </a:spcAft>
              </a:pPr>
              <a:r>
                <a:rPr lang="nl-NL" sz="1400" b="1" kern="1200" dirty="0">
                  <a:solidFill>
                    <a:srgbClr val="000000"/>
                  </a:solidFill>
                  <a:effectLst/>
                  <a:ea typeface="Yu Mincho" panose="02020400000000000000" pitchFamily="18" charset="-128"/>
                  <a:cs typeface="Arial" panose="020B0604020202020204" pitchFamily="34" charset="0"/>
                </a:rPr>
                <a:t>Medewerkers</a:t>
              </a:r>
              <a:endParaRPr lang="nl-NL" sz="1000" dirty="0">
                <a:effectLst/>
                <a:ea typeface="Yu Mincho" panose="02020400000000000000" pitchFamily="18" charset="-128"/>
                <a:cs typeface="Arial" panose="020B0604020202020204" pitchFamily="34" charset="0"/>
              </a:endParaRPr>
            </a:p>
          </p:txBody>
        </p:sp>
        <p:sp>
          <p:nvSpPr>
            <p:cNvPr id="95" name="Rectangle 94">
              <a:extLst>
                <a:ext uri="{FF2B5EF4-FFF2-40B4-BE49-F238E27FC236}">
                  <a16:creationId xmlns:a16="http://schemas.microsoft.com/office/drawing/2014/main" id="{44BFF560-EB69-41E9-AE0F-589FEDEFA966}"/>
                </a:ext>
              </a:extLst>
            </p:cNvPr>
            <p:cNvSpPr/>
            <p:nvPr/>
          </p:nvSpPr>
          <p:spPr>
            <a:xfrm>
              <a:off x="889981" y="3643952"/>
              <a:ext cx="2131501" cy="291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0000"/>
                </a:lnSpc>
                <a:spcAft>
                  <a:spcPts val="600"/>
                </a:spcAft>
              </a:pPr>
              <a:r>
                <a:rPr lang="nl-NL" sz="1400" b="1" kern="1200" dirty="0">
                  <a:solidFill>
                    <a:srgbClr val="000000"/>
                  </a:solidFill>
                  <a:effectLst/>
                  <a:ea typeface="Yu Mincho" panose="02020400000000000000" pitchFamily="18" charset="-128"/>
                  <a:cs typeface="Arial" panose="020B0604020202020204" pitchFamily="34" charset="0"/>
                </a:rPr>
                <a:t>Administratie</a:t>
              </a:r>
              <a:endParaRPr lang="nl-NL" sz="1000" dirty="0">
                <a:effectLst/>
                <a:ea typeface="Yu Mincho" panose="02020400000000000000" pitchFamily="18" charset="-128"/>
                <a:cs typeface="Arial" panose="020B0604020202020204" pitchFamily="34" charset="0"/>
              </a:endParaRPr>
            </a:p>
          </p:txBody>
        </p:sp>
      </p:grpSp>
    </p:spTree>
    <p:extLst>
      <p:ext uri="{BB962C8B-B14F-4D97-AF65-F5344CB8AC3E}">
        <p14:creationId xmlns:p14="http://schemas.microsoft.com/office/powerpoint/2010/main" val="75988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CC84-D81A-4CDE-8518-49C278D78684}"/>
              </a:ext>
            </a:extLst>
          </p:cNvPr>
          <p:cNvSpPr>
            <a:spLocks noGrp="1"/>
          </p:cNvSpPr>
          <p:nvPr>
            <p:ph type="title"/>
          </p:nvPr>
        </p:nvSpPr>
        <p:spPr/>
        <p:txBody>
          <a:bodyPr/>
          <a:lstStyle/>
          <a:p>
            <a:r>
              <a:rPr lang="nl-NL"/>
              <a:t>Kernprincipes</a:t>
            </a:r>
          </a:p>
        </p:txBody>
      </p:sp>
      <p:sp>
        <p:nvSpPr>
          <p:cNvPr id="4" name="Slide Number Placeholder 3">
            <a:extLst>
              <a:ext uri="{FF2B5EF4-FFF2-40B4-BE49-F238E27FC236}">
                <a16:creationId xmlns:a16="http://schemas.microsoft.com/office/drawing/2014/main" id="{2C71D313-D18C-4E6D-B85E-8F3F00E38C59}"/>
              </a:ext>
            </a:extLst>
          </p:cNvPr>
          <p:cNvSpPr>
            <a:spLocks noGrp="1"/>
          </p:cNvSpPr>
          <p:nvPr>
            <p:ph type="sldNum" sz="quarter" idx="12"/>
          </p:nvPr>
        </p:nvSpPr>
        <p:spPr>
          <a:xfrm>
            <a:off x="9093200" y="6356350"/>
            <a:ext cx="2743200" cy="365125"/>
          </a:xfrm>
        </p:spPr>
        <p:txBody>
          <a:bodyPr/>
          <a:lstStyle/>
          <a:p>
            <a:fld id="{5A4A7955-6230-48B4-BD8B-A7C460F75945}" type="slidenum">
              <a:rPr lang="en-US" smtClean="0"/>
              <a:t>3</a:t>
            </a:fld>
            <a:endParaRPr lang="en-US"/>
          </a:p>
        </p:txBody>
      </p:sp>
      <p:grpSp>
        <p:nvGrpSpPr>
          <p:cNvPr id="21" name="Group 20">
            <a:extLst>
              <a:ext uri="{FF2B5EF4-FFF2-40B4-BE49-F238E27FC236}">
                <a16:creationId xmlns:a16="http://schemas.microsoft.com/office/drawing/2014/main" id="{15AFF770-9E63-49EA-9CB5-1B83D59554F4}"/>
              </a:ext>
            </a:extLst>
          </p:cNvPr>
          <p:cNvGrpSpPr/>
          <p:nvPr/>
        </p:nvGrpSpPr>
        <p:grpSpPr>
          <a:xfrm>
            <a:off x="387900" y="1891275"/>
            <a:ext cx="3515016" cy="1823779"/>
            <a:chOff x="112582" y="2270731"/>
            <a:chExt cx="3515016" cy="1823779"/>
          </a:xfrm>
        </p:grpSpPr>
        <p:pic>
          <p:nvPicPr>
            <p:cNvPr id="6" name="Graphic 5">
              <a:extLst>
                <a:ext uri="{FF2B5EF4-FFF2-40B4-BE49-F238E27FC236}">
                  <a16:creationId xmlns:a16="http://schemas.microsoft.com/office/drawing/2014/main" id="{782C727F-561A-416E-81B5-34BE4E708F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9105" y="2270731"/>
              <a:ext cx="822923" cy="822923"/>
            </a:xfrm>
            <a:prstGeom prst="rect">
              <a:avLst/>
            </a:prstGeom>
          </p:spPr>
        </p:pic>
        <p:sp>
          <p:nvSpPr>
            <p:cNvPr id="11" name="TextBox 10">
              <a:extLst>
                <a:ext uri="{FF2B5EF4-FFF2-40B4-BE49-F238E27FC236}">
                  <a16:creationId xmlns:a16="http://schemas.microsoft.com/office/drawing/2014/main" id="{4921BCF0-AD11-4DA0-8781-97CD6DD40FFF}"/>
                </a:ext>
              </a:extLst>
            </p:cNvPr>
            <p:cNvSpPr txBox="1"/>
            <p:nvPr/>
          </p:nvSpPr>
          <p:spPr>
            <a:xfrm>
              <a:off x="112582" y="3093654"/>
              <a:ext cx="3375971" cy="338554"/>
            </a:xfrm>
            <a:prstGeom prst="rect">
              <a:avLst/>
            </a:prstGeom>
            <a:noFill/>
          </p:spPr>
          <p:txBody>
            <a:bodyPr wrap="square" rtlCol="0">
              <a:spAutoFit/>
            </a:bodyPr>
            <a:lstStyle/>
            <a:p>
              <a:pPr algn="ctr"/>
              <a:r>
                <a:rPr lang="nl-NL" sz="1600" b="1" dirty="0">
                  <a:solidFill>
                    <a:schemeClr val="accent1"/>
                  </a:solidFill>
                </a:rPr>
                <a:t>Relatie staat centraal</a:t>
              </a:r>
            </a:p>
          </p:txBody>
        </p:sp>
        <p:sp>
          <p:nvSpPr>
            <p:cNvPr id="38" name="TextBox 37">
              <a:extLst>
                <a:ext uri="{FF2B5EF4-FFF2-40B4-BE49-F238E27FC236}">
                  <a16:creationId xmlns:a16="http://schemas.microsoft.com/office/drawing/2014/main" id="{C2568D64-E09A-4FA2-8198-F617A3C955B2}"/>
                </a:ext>
              </a:extLst>
            </p:cNvPr>
            <p:cNvSpPr txBox="1"/>
            <p:nvPr/>
          </p:nvSpPr>
          <p:spPr>
            <a:xfrm>
              <a:off x="251626" y="3355846"/>
              <a:ext cx="3375972" cy="738664"/>
            </a:xfrm>
            <a:prstGeom prst="rect">
              <a:avLst/>
            </a:prstGeom>
            <a:noFill/>
          </p:spPr>
          <p:txBody>
            <a:bodyPr wrap="square" lIns="0" rIns="0" rtlCol="0">
              <a:spAutoFit/>
            </a:bodyPr>
            <a:lstStyle/>
            <a:p>
              <a:pPr marL="285750" indent="-285750">
                <a:buFont typeface="Arial" panose="020B0604020202020204" pitchFamily="34" charset="0"/>
                <a:buChar char="•"/>
              </a:pPr>
              <a:r>
                <a:rPr lang="nl-NL" sz="1400" dirty="0">
                  <a:latin typeface="Graphik Light" panose="020B0403030202060203" pitchFamily="34" charset="0"/>
                </a:rPr>
                <a:t>(persoonlijk) contact tussen gemeente, werkgever en werkzoekenden stimuleert de realisatie van duurzame banen</a:t>
              </a:r>
            </a:p>
          </p:txBody>
        </p:sp>
      </p:grpSp>
      <p:grpSp>
        <p:nvGrpSpPr>
          <p:cNvPr id="20" name="Group 19">
            <a:extLst>
              <a:ext uri="{FF2B5EF4-FFF2-40B4-BE49-F238E27FC236}">
                <a16:creationId xmlns:a16="http://schemas.microsoft.com/office/drawing/2014/main" id="{AD9A4491-5627-4A98-BA1F-99BCA436B359}"/>
              </a:ext>
            </a:extLst>
          </p:cNvPr>
          <p:cNvGrpSpPr/>
          <p:nvPr/>
        </p:nvGrpSpPr>
        <p:grpSpPr>
          <a:xfrm>
            <a:off x="461534" y="5209838"/>
            <a:ext cx="3831328" cy="1283036"/>
            <a:chOff x="2663512" y="2873430"/>
            <a:chExt cx="3831328" cy="1283036"/>
          </a:xfrm>
        </p:grpSpPr>
        <p:sp>
          <p:nvSpPr>
            <p:cNvPr id="18" name="TextBox 17">
              <a:extLst>
                <a:ext uri="{FF2B5EF4-FFF2-40B4-BE49-F238E27FC236}">
                  <a16:creationId xmlns:a16="http://schemas.microsoft.com/office/drawing/2014/main" id="{CFB6D92C-AD56-42A6-890E-9F0683944C3C}"/>
                </a:ext>
              </a:extLst>
            </p:cNvPr>
            <p:cNvSpPr txBox="1"/>
            <p:nvPr/>
          </p:nvSpPr>
          <p:spPr>
            <a:xfrm>
              <a:off x="2663512" y="2873430"/>
              <a:ext cx="3506791" cy="338554"/>
            </a:xfrm>
            <a:prstGeom prst="rect">
              <a:avLst/>
            </a:prstGeom>
            <a:noFill/>
          </p:spPr>
          <p:txBody>
            <a:bodyPr wrap="square" rtlCol="0">
              <a:spAutoFit/>
            </a:bodyPr>
            <a:lstStyle/>
            <a:p>
              <a:pPr algn="ctr"/>
              <a:r>
                <a:rPr lang="nl-NL" sz="1600" b="1" dirty="0">
                  <a:solidFill>
                    <a:schemeClr val="accent1"/>
                  </a:solidFill>
                </a:rPr>
                <a:t>Vastleggen gemaakte afspraken</a:t>
              </a:r>
            </a:p>
          </p:txBody>
        </p:sp>
        <p:sp>
          <p:nvSpPr>
            <p:cNvPr id="39" name="TextBox 38">
              <a:extLst>
                <a:ext uri="{FF2B5EF4-FFF2-40B4-BE49-F238E27FC236}">
                  <a16:creationId xmlns:a16="http://schemas.microsoft.com/office/drawing/2014/main" id="{B2EE4351-D0A0-4D65-BE77-B9419BDEBDD3}"/>
                </a:ext>
              </a:extLst>
            </p:cNvPr>
            <p:cNvSpPr txBox="1"/>
            <p:nvPr/>
          </p:nvSpPr>
          <p:spPr>
            <a:xfrm>
              <a:off x="2715333" y="3202359"/>
              <a:ext cx="3779507" cy="954107"/>
            </a:xfrm>
            <a:prstGeom prst="rect">
              <a:avLst/>
            </a:prstGeom>
            <a:noFill/>
          </p:spPr>
          <p:txBody>
            <a:bodyPr wrap="square" lIns="0" rIns="0" rtlCol="0">
              <a:spAutoFit/>
            </a:bodyPr>
            <a:lstStyle/>
            <a:p>
              <a:pPr marL="285750" indent="-285750">
                <a:buFont typeface="Arial" panose="020B0604020202020204" pitchFamily="34" charset="0"/>
                <a:buChar char="•"/>
              </a:pPr>
              <a:r>
                <a:rPr lang="nl-NL" sz="1400" dirty="0">
                  <a:latin typeface="Graphik Light" panose="020B0403030202060203" pitchFamily="34" charset="0"/>
                </a:rPr>
                <a:t>Partijen worden op de hoogte gehouden van status en vervolgstappen.</a:t>
              </a:r>
            </a:p>
            <a:p>
              <a:pPr marL="285750" indent="-285750">
                <a:buFont typeface="Arial" panose="020B0604020202020204" pitchFamily="34" charset="0"/>
                <a:buChar char="•"/>
              </a:pPr>
              <a:r>
                <a:rPr lang="nl-NL" sz="1400" dirty="0">
                  <a:latin typeface="Graphik Light" panose="020B0403030202060203" pitchFamily="34" charset="0"/>
                </a:rPr>
                <a:t>Het werkproces biedt een gevalideerde set aan communicatiemateriaal</a:t>
              </a:r>
            </a:p>
          </p:txBody>
        </p:sp>
      </p:grpSp>
      <p:grpSp>
        <p:nvGrpSpPr>
          <p:cNvPr id="12" name="Group 11">
            <a:extLst>
              <a:ext uri="{FF2B5EF4-FFF2-40B4-BE49-F238E27FC236}">
                <a16:creationId xmlns:a16="http://schemas.microsoft.com/office/drawing/2014/main" id="{4F4F0073-A5E8-4037-A947-A2C00ED81A41}"/>
              </a:ext>
            </a:extLst>
          </p:cNvPr>
          <p:cNvGrpSpPr/>
          <p:nvPr/>
        </p:nvGrpSpPr>
        <p:grpSpPr>
          <a:xfrm>
            <a:off x="7899138" y="4409592"/>
            <a:ext cx="3085024" cy="1771310"/>
            <a:chOff x="9326304" y="2157450"/>
            <a:chExt cx="3085024" cy="1771310"/>
          </a:xfrm>
        </p:grpSpPr>
        <p:sp>
          <p:nvSpPr>
            <p:cNvPr id="36" name="TextBox 35">
              <a:extLst>
                <a:ext uri="{FF2B5EF4-FFF2-40B4-BE49-F238E27FC236}">
                  <a16:creationId xmlns:a16="http://schemas.microsoft.com/office/drawing/2014/main" id="{9DCFBCDF-3A8A-4157-A8CA-D403FFA23CD4}"/>
                </a:ext>
              </a:extLst>
            </p:cNvPr>
            <p:cNvSpPr txBox="1"/>
            <p:nvPr/>
          </p:nvSpPr>
          <p:spPr>
            <a:xfrm>
              <a:off x="9421443" y="2911996"/>
              <a:ext cx="2743200" cy="338554"/>
            </a:xfrm>
            <a:prstGeom prst="rect">
              <a:avLst/>
            </a:prstGeom>
            <a:noFill/>
          </p:spPr>
          <p:txBody>
            <a:bodyPr wrap="square" rtlCol="0">
              <a:spAutoFit/>
            </a:bodyPr>
            <a:lstStyle/>
            <a:p>
              <a:pPr algn="ctr"/>
              <a:r>
                <a:rPr lang="nl-NL" sz="1600" b="1" dirty="0">
                  <a:solidFill>
                    <a:schemeClr val="accent1"/>
                  </a:solidFill>
                </a:rPr>
                <a:t>Respecteren doorlooptijden</a:t>
              </a:r>
            </a:p>
          </p:txBody>
        </p:sp>
        <p:sp>
          <p:nvSpPr>
            <p:cNvPr id="40" name="TextBox 39">
              <a:extLst>
                <a:ext uri="{FF2B5EF4-FFF2-40B4-BE49-F238E27FC236}">
                  <a16:creationId xmlns:a16="http://schemas.microsoft.com/office/drawing/2014/main" id="{5BDBBE14-7B40-420B-9F1C-4441037E57A8}"/>
                </a:ext>
              </a:extLst>
            </p:cNvPr>
            <p:cNvSpPr txBox="1"/>
            <p:nvPr/>
          </p:nvSpPr>
          <p:spPr>
            <a:xfrm>
              <a:off x="9326304" y="3190096"/>
              <a:ext cx="3085024" cy="738664"/>
            </a:xfrm>
            <a:prstGeom prst="rect">
              <a:avLst/>
            </a:prstGeom>
            <a:noFill/>
          </p:spPr>
          <p:txBody>
            <a:bodyPr wrap="square" lIns="0" rIns="0" rtlCol="0">
              <a:spAutoFit/>
            </a:bodyPr>
            <a:lstStyle/>
            <a:p>
              <a:pPr marL="285750" indent="-285750">
                <a:buFont typeface="Arial" panose="020B0604020202020204" pitchFamily="34" charset="0"/>
                <a:buChar char="•"/>
              </a:pPr>
              <a:r>
                <a:rPr lang="nl-NL" sz="1400" dirty="0">
                  <a:latin typeface="Graphik Light" panose="020B0403030202060203" pitchFamily="34" charset="0"/>
                </a:rPr>
                <a:t>Afstemmen tussen partijen gedurende het proces stimuleert vlotte doorloop</a:t>
              </a:r>
            </a:p>
            <a:p>
              <a:pPr marL="285750" indent="-285750">
                <a:buFont typeface="Arial" panose="020B0604020202020204" pitchFamily="34" charset="0"/>
                <a:buChar char="•"/>
              </a:pPr>
              <a:endParaRPr lang="nl-NL" sz="1400" dirty="0">
                <a:latin typeface="Graphik Light" panose="020B0403030202060203" pitchFamily="34" charset="0"/>
              </a:endParaRPr>
            </a:p>
          </p:txBody>
        </p:sp>
        <p:pic>
          <p:nvPicPr>
            <p:cNvPr id="41" name="Graphic 40">
              <a:extLst>
                <a:ext uri="{FF2B5EF4-FFF2-40B4-BE49-F238E27FC236}">
                  <a16:creationId xmlns:a16="http://schemas.microsoft.com/office/drawing/2014/main" id="{8AEBFE4A-B50B-48C6-B9AB-6AEEB2E181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08087" y="2157450"/>
              <a:ext cx="670416" cy="670416"/>
            </a:xfrm>
            <a:prstGeom prst="rect">
              <a:avLst/>
            </a:prstGeom>
          </p:spPr>
        </p:pic>
      </p:grpSp>
      <p:sp>
        <p:nvSpPr>
          <p:cNvPr id="26" name="TextBox 25">
            <a:extLst>
              <a:ext uri="{FF2B5EF4-FFF2-40B4-BE49-F238E27FC236}">
                <a16:creationId xmlns:a16="http://schemas.microsoft.com/office/drawing/2014/main" id="{0989841E-70EB-4383-B525-55CFC47B6B92}"/>
              </a:ext>
            </a:extLst>
          </p:cNvPr>
          <p:cNvSpPr txBox="1"/>
          <p:nvPr/>
        </p:nvSpPr>
        <p:spPr>
          <a:xfrm>
            <a:off x="8179765" y="2693802"/>
            <a:ext cx="3585158" cy="338554"/>
          </a:xfrm>
          <a:prstGeom prst="rect">
            <a:avLst/>
          </a:prstGeom>
          <a:noFill/>
        </p:spPr>
        <p:txBody>
          <a:bodyPr wrap="square" rtlCol="0">
            <a:spAutoFit/>
          </a:bodyPr>
          <a:lstStyle/>
          <a:p>
            <a:pPr algn="ctr"/>
            <a:r>
              <a:rPr lang="nl-NL" sz="1600" b="1" dirty="0">
                <a:solidFill>
                  <a:schemeClr val="accent1"/>
                </a:solidFill>
              </a:rPr>
              <a:t>Administratieve eenvoud bij uitbetaling</a:t>
            </a:r>
          </a:p>
        </p:txBody>
      </p:sp>
      <p:sp>
        <p:nvSpPr>
          <p:cNvPr id="27" name="TextBox 26">
            <a:extLst>
              <a:ext uri="{FF2B5EF4-FFF2-40B4-BE49-F238E27FC236}">
                <a16:creationId xmlns:a16="http://schemas.microsoft.com/office/drawing/2014/main" id="{34EE634D-46E3-42C3-AB47-703786F5A874}"/>
              </a:ext>
            </a:extLst>
          </p:cNvPr>
          <p:cNvSpPr txBox="1"/>
          <p:nvPr/>
        </p:nvSpPr>
        <p:spPr>
          <a:xfrm>
            <a:off x="7899139" y="2969750"/>
            <a:ext cx="3773030" cy="523220"/>
          </a:xfrm>
          <a:prstGeom prst="rect">
            <a:avLst/>
          </a:prstGeom>
          <a:noFill/>
        </p:spPr>
        <p:txBody>
          <a:bodyPr wrap="square" lIns="0" rIns="0" rtlCol="0">
            <a:spAutoFit/>
          </a:bodyPr>
          <a:lstStyle/>
          <a:p>
            <a:pPr marL="285750" indent="-285750">
              <a:buFont typeface="Arial" panose="020B0604020202020204" pitchFamily="34" charset="0"/>
              <a:buChar char="•"/>
            </a:pPr>
            <a:r>
              <a:rPr lang="nl-NL" sz="1400" dirty="0">
                <a:latin typeface="Graphik Light" panose="020B0403030202060203" pitchFamily="34" charset="0"/>
              </a:rPr>
              <a:t>Gelijke betaalmomenten zodat werkgever weet wanneer geld wordt ontvangen</a:t>
            </a:r>
          </a:p>
        </p:txBody>
      </p:sp>
      <p:grpSp>
        <p:nvGrpSpPr>
          <p:cNvPr id="48" name="Content Placeholder 29">
            <a:extLst>
              <a:ext uri="{FF2B5EF4-FFF2-40B4-BE49-F238E27FC236}">
                <a16:creationId xmlns:a16="http://schemas.microsoft.com/office/drawing/2014/main" id="{782A54F5-DA16-4AF8-AB3B-7B6AA49E8CE2}"/>
              </a:ext>
            </a:extLst>
          </p:cNvPr>
          <p:cNvGrpSpPr/>
          <p:nvPr/>
        </p:nvGrpSpPr>
        <p:grpSpPr>
          <a:xfrm>
            <a:off x="8954106" y="1891275"/>
            <a:ext cx="831548" cy="831548"/>
            <a:chOff x="7498311" y="2265760"/>
            <a:chExt cx="1000284" cy="1000284"/>
          </a:xfrm>
          <a:solidFill>
            <a:srgbClr val="E31737"/>
          </a:solidFill>
        </p:grpSpPr>
        <p:sp>
          <p:nvSpPr>
            <p:cNvPr id="49" name="Freeform: Shape 48">
              <a:extLst>
                <a:ext uri="{FF2B5EF4-FFF2-40B4-BE49-F238E27FC236}">
                  <a16:creationId xmlns:a16="http://schemas.microsoft.com/office/drawing/2014/main" id="{559C72CB-5636-4910-A574-86FF4F360FD7}"/>
                </a:ext>
              </a:extLst>
            </p:cNvPr>
            <p:cNvSpPr/>
            <p:nvPr/>
          </p:nvSpPr>
          <p:spPr>
            <a:xfrm>
              <a:off x="7498311" y="2265760"/>
              <a:ext cx="1000284" cy="1000284"/>
            </a:xfrm>
            <a:custGeom>
              <a:avLst/>
              <a:gdLst>
                <a:gd name="connsiteX0" fmla="*/ 96181 w 1000284"/>
                <a:gd name="connsiteY0" fmla="*/ 966941 h 1000284"/>
                <a:gd name="connsiteX1" fmla="*/ 85274 w 1000284"/>
                <a:gd name="connsiteY1" fmla="*/ 965991 h 1000284"/>
                <a:gd name="connsiteX2" fmla="*/ 79523 w 1000284"/>
                <a:gd name="connsiteY2" fmla="*/ 964557 h 1000284"/>
                <a:gd name="connsiteX3" fmla="*/ 75791 w 1000284"/>
                <a:gd name="connsiteY3" fmla="*/ 963557 h 1000284"/>
                <a:gd name="connsiteX4" fmla="*/ 430315 w 1000284"/>
                <a:gd name="connsiteY4" fmla="*/ 700199 h 1000284"/>
                <a:gd name="connsiteX5" fmla="*/ 569970 w 1000284"/>
                <a:gd name="connsiteY5" fmla="*/ 700199 h 1000284"/>
                <a:gd name="connsiteX6" fmla="*/ 924493 w 1000284"/>
                <a:gd name="connsiteY6" fmla="*/ 963557 h 1000284"/>
                <a:gd name="connsiteX7" fmla="*/ 920781 w 1000284"/>
                <a:gd name="connsiteY7" fmla="*/ 964557 h 1000284"/>
                <a:gd name="connsiteX8" fmla="*/ 915010 w 1000284"/>
                <a:gd name="connsiteY8" fmla="*/ 965991 h 1000284"/>
                <a:gd name="connsiteX9" fmla="*/ 904103 w 1000284"/>
                <a:gd name="connsiteY9" fmla="*/ 966941 h 1000284"/>
                <a:gd name="connsiteX10" fmla="*/ 96181 w 1000284"/>
                <a:gd name="connsiteY10" fmla="*/ 966941 h 1000284"/>
                <a:gd name="connsiteX11" fmla="*/ 173126 w 1000284"/>
                <a:gd name="connsiteY11" fmla="*/ 253955 h 1000284"/>
                <a:gd name="connsiteX12" fmla="*/ 173126 w 1000284"/>
                <a:gd name="connsiteY12" fmla="*/ 333428 h 1000284"/>
                <a:gd name="connsiteX13" fmla="*/ 102664 w 1000284"/>
                <a:gd name="connsiteY13" fmla="*/ 333428 h 1000284"/>
                <a:gd name="connsiteX14" fmla="*/ 173126 w 1000284"/>
                <a:gd name="connsiteY14" fmla="*/ 253955 h 1000284"/>
                <a:gd name="connsiteX15" fmla="*/ 173126 w 1000284"/>
                <a:gd name="connsiteY15" fmla="*/ 454096 h 1000284"/>
                <a:gd name="connsiteX16" fmla="*/ 72694 w 1000284"/>
                <a:gd name="connsiteY16" fmla="*/ 371189 h 1000284"/>
                <a:gd name="connsiteX17" fmla="*/ 72751 w 1000284"/>
                <a:gd name="connsiteY17" fmla="*/ 371172 h 1000284"/>
                <a:gd name="connsiteX18" fmla="*/ 74290 w 1000284"/>
                <a:gd name="connsiteY18" fmla="*/ 370655 h 1000284"/>
                <a:gd name="connsiteX19" fmla="*/ 81369 w 1000284"/>
                <a:gd name="connsiteY19" fmla="*/ 368655 h 1000284"/>
                <a:gd name="connsiteX20" fmla="*/ 82697 w 1000284"/>
                <a:gd name="connsiteY20" fmla="*/ 368288 h 1000284"/>
                <a:gd name="connsiteX21" fmla="*/ 85447 w 1000284"/>
                <a:gd name="connsiteY21" fmla="*/ 367754 h 1000284"/>
                <a:gd name="connsiteX22" fmla="*/ 96181 w 1000284"/>
                <a:gd name="connsiteY22" fmla="*/ 366771 h 1000284"/>
                <a:gd name="connsiteX23" fmla="*/ 173126 w 1000284"/>
                <a:gd name="connsiteY23" fmla="*/ 366771 h 1000284"/>
                <a:gd name="connsiteX24" fmla="*/ 173126 w 1000284"/>
                <a:gd name="connsiteY24" fmla="*/ 454096 h 1000284"/>
                <a:gd name="connsiteX25" fmla="*/ 46282 w 1000284"/>
                <a:gd name="connsiteY25" fmla="*/ 941584 h 1000284"/>
                <a:gd name="connsiteX26" fmla="*/ 38472 w 1000284"/>
                <a:gd name="connsiteY26" fmla="*/ 916927 h 1000284"/>
                <a:gd name="connsiteX27" fmla="*/ 38472 w 1000284"/>
                <a:gd name="connsiteY27" fmla="*/ 416785 h 1000284"/>
                <a:gd name="connsiteX28" fmla="*/ 44917 w 1000284"/>
                <a:gd name="connsiteY28" fmla="*/ 394312 h 1000284"/>
                <a:gd name="connsiteX29" fmla="*/ 179109 w 1000284"/>
                <a:gd name="connsiteY29" fmla="*/ 505077 h 1000284"/>
                <a:gd name="connsiteX30" fmla="*/ 179109 w 1000284"/>
                <a:gd name="connsiteY30" fmla="*/ 505093 h 1000284"/>
                <a:gd name="connsiteX31" fmla="*/ 179128 w 1000284"/>
                <a:gd name="connsiteY31" fmla="*/ 505093 h 1000284"/>
                <a:gd name="connsiteX32" fmla="*/ 394516 w 1000284"/>
                <a:gd name="connsiteY32" fmla="*/ 682877 h 1000284"/>
                <a:gd name="connsiteX33" fmla="*/ 46282 w 1000284"/>
                <a:gd name="connsiteY33" fmla="*/ 941584 h 1000284"/>
                <a:gd name="connsiteX34" fmla="*/ 211599 w 1000284"/>
                <a:gd name="connsiteY34" fmla="*/ 100028 h 1000284"/>
                <a:gd name="connsiteX35" fmla="*/ 337346 w 1000284"/>
                <a:gd name="connsiteY35" fmla="*/ 100028 h 1000284"/>
                <a:gd name="connsiteX36" fmla="*/ 661572 w 1000284"/>
                <a:gd name="connsiteY36" fmla="*/ 100028 h 1000284"/>
                <a:gd name="connsiteX37" fmla="*/ 788685 w 1000284"/>
                <a:gd name="connsiteY37" fmla="*/ 100028 h 1000284"/>
                <a:gd name="connsiteX38" fmla="*/ 788685 w 1000284"/>
                <a:gd name="connsiteY38" fmla="*/ 205542 h 1000284"/>
                <a:gd name="connsiteX39" fmla="*/ 788685 w 1000284"/>
                <a:gd name="connsiteY39" fmla="*/ 350099 h 1000284"/>
                <a:gd name="connsiteX40" fmla="*/ 788685 w 1000284"/>
                <a:gd name="connsiteY40" fmla="*/ 485855 h 1000284"/>
                <a:gd name="connsiteX41" fmla="*/ 569392 w 1000284"/>
                <a:gd name="connsiteY41" fmla="*/ 666856 h 1000284"/>
                <a:gd name="connsiteX42" fmla="*/ 430892 w 1000284"/>
                <a:gd name="connsiteY42" fmla="*/ 666856 h 1000284"/>
                <a:gd name="connsiteX43" fmla="*/ 211618 w 1000284"/>
                <a:gd name="connsiteY43" fmla="*/ 485855 h 1000284"/>
                <a:gd name="connsiteX44" fmla="*/ 211599 w 1000284"/>
                <a:gd name="connsiteY44" fmla="*/ 350099 h 1000284"/>
                <a:gd name="connsiteX45" fmla="*/ 211599 w 1000284"/>
                <a:gd name="connsiteY45" fmla="*/ 204925 h 1000284"/>
                <a:gd name="connsiteX46" fmla="*/ 211599 w 1000284"/>
                <a:gd name="connsiteY46" fmla="*/ 100028 h 1000284"/>
                <a:gd name="connsiteX47" fmla="*/ 499392 w 1000284"/>
                <a:gd name="connsiteY47" fmla="*/ 33343 h 1000284"/>
                <a:gd name="connsiteX48" fmla="*/ 612308 w 1000284"/>
                <a:gd name="connsiteY48" fmla="*/ 66686 h 1000284"/>
                <a:gd name="connsiteX49" fmla="*/ 386475 w 1000284"/>
                <a:gd name="connsiteY49" fmla="*/ 66686 h 1000284"/>
                <a:gd name="connsiteX50" fmla="*/ 499392 w 1000284"/>
                <a:gd name="connsiteY50" fmla="*/ 33343 h 1000284"/>
                <a:gd name="connsiteX51" fmla="*/ 499392 w 1000284"/>
                <a:gd name="connsiteY51" fmla="*/ 33343 h 1000284"/>
                <a:gd name="connsiteX52" fmla="*/ 897409 w 1000284"/>
                <a:gd name="connsiteY52" fmla="*/ 333428 h 1000284"/>
                <a:gd name="connsiteX53" fmla="*/ 827158 w 1000284"/>
                <a:gd name="connsiteY53" fmla="*/ 333428 h 1000284"/>
                <a:gd name="connsiteX54" fmla="*/ 827158 w 1000284"/>
                <a:gd name="connsiteY54" fmla="*/ 254472 h 1000284"/>
                <a:gd name="connsiteX55" fmla="*/ 897409 w 1000284"/>
                <a:gd name="connsiteY55" fmla="*/ 333428 h 1000284"/>
                <a:gd name="connsiteX56" fmla="*/ 914779 w 1000284"/>
                <a:gd name="connsiteY56" fmla="*/ 367754 h 1000284"/>
                <a:gd name="connsiteX57" fmla="*/ 917645 w 1000284"/>
                <a:gd name="connsiteY57" fmla="*/ 368305 h 1000284"/>
                <a:gd name="connsiteX58" fmla="*/ 918915 w 1000284"/>
                <a:gd name="connsiteY58" fmla="*/ 368655 h 1000284"/>
                <a:gd name="connsiteX59" fmla="*/ 925801 w 1000284"/>
                <a:gd name="connsiteY59" fmla="*/ 370605 h 1000284"/>
                <a:gd name="connsiteX60" fmla="*/ 927590 w 1000284"/>
                <a:gd name="connsiteY60" fmla="*/ 371205 h 1000284"/>
                <a:gd name="connsiteX61" fmla="*/ 827158 w 1000284"/>
                <a:gd name="connsiteY61" fmla="*/ 454096 h 1000284"/>
                <a:gd name="connsiteX62" fmla="*/ 827158 w 1000284"/>
                <a:gd name="connsiteY62" fmla="*/ 366771 h 1000284"/>
                <a:gd name="connsiteX63" fmla="*/ 904103 w 1000284"/>
                <a:gd name="connsiteY63" fmla="*/ 366771 h 1000284"/>
                <a:gd name="connsiteX64" fmla="*/ 914779 w 1000284"/>
                <a:gd name="connsiteY64" fmla="*/ 367754 h 1000284"/>
                <a:gd name="connsiteX65" fmla="*/ 914779 w 1000284"/>
                <a:gd name="connsiteY65" fmla="*/ 367754 h 1000284"/>
                <a:gd name="connsiteX66" fmla="*/ 605768 w 1000284"/>
                <a:gd name="connsiteY66" fmla="*/ 682877 h 1000284"/>
                <a:gd name="connsiteX67" fmla="*/ 821175 w 1000284"/>
                <a:gd name="connsiteY67" fmla="*/ 505077 h 1000284"/>
                <a:gd name="connsiteX68" fmla="*/ 955367 w 1000284"/>
                <a:gd name="connsiteY68" fmla="*/ 394312 h 1000284"/>
                <a:gd name="connsiteX69" fmla="*/ 961812 w 1000284"/>
                <a:gd name="connsiteY69" fmla="*/ 416785 h 1000284"/>
                <a:gd name="connsiteX70" fmla="*/ 961812 w 1000284"/>
                <a:gd name="connsiteY70" fmla="*/ 916927 h 1000284"/>
                <a:gd name="connsiteX71" fmla="*/ 954002 w 1000284"/>
                <a:gd name="connsiteY71" fmla="*/ 941584 h 1000284"/>
                <a:gd name="connsiteX72" fmla="*/ 605768 w 1000284"/>
                <a:gd name="connsiteY72" fmla="*/ 682877 h 1000284"/>
                <a:gd name="connsiteX73" fmla="*/ 971507 w 1000284"/>
                <a:gd name="connsiteY73" fmla="*/ 357452 h 1000284"/>
                <a:gd name="connsiteX74" fmla="*/ 971372 w 1000284"/>
                <a:gd name="connsiteY74" fmla="*/ 357301 h 1000284"/>
                <a:gd name="connsiteX75" fmla="*/ 966775 w 1000284"/>
                <a:gd name="connsiteY75" fmla="*/ 354067 h 1000284"/>
                <a:gd name="connsiteX76" fmla="*/ 960157 w 1000284"/>
                <a:gd name="connsiteY76" fmla="*/ 349349 h 1000284"/>
                <a:gd name="connsiteX77" fmla="*/ 827158 w 1000284"/>
                <a:gd name="connsiteY77" fmla="*/ 199857 h 1000284"/>
                <a:gd name="connsiteX78" fmla="*/ 827158 w 1000284"/>
                <a:gd name="connsiteY78" fmla="*/ 83357 h 1000284"/>
                <a:gd name="connsiteX79" fmla="*/ 807922 w 1000284"/>
                <a:gd name="connsiteY79" fmla="*/ 66686 h 1000284"/>
                <a:gd name="connsiteX80" fmla="*/ 669325 w 1000284"/>
                <a:gd name="connsiteY80" fmla="*/ 66686 h 1000284"/>
                <a:gd name="connsiteX81" fmla="*/ 653897 w 1000284"/>
                <a:gd name="connsiteY81" fmla="*/ 53815 h 1000284"/>
                <a:gd name="connsiteX82" fmla="*/ 499392 w 1000284"/>
                <a:gd name="connsiteY82" fmla="*/ 0 h 1000284"/>
                <a:gd name="connsiteX83" fmla="*/ 341732 w 1000284"/>
                <a:gd name="connsiteY83" fmla="*/ 56499 h 1000284"/>
                <a:gd name="connsiteX84" fmla="*/ 329574 w 1000284"/>
                <a:gd name="connsiteY84" fmla="*/ 66686 h 1000284"/>
                <a:gd name="connsiteX85" fmla="*/ 192362 w 1000284"/>
                <a:gd name="connsiteY85" fmla="*/ 66686 h 1000284"/>
                <a:gd name="connsiteX86" fmla="*/ 173126 w 1000284"/>
                <a:gd name="connsiteY86" fmla="*/ 83357 h 1000284"/>
                <a:gd name="connsiteX87" fmla="*/ 173126 w 1000284"/>
                <a:gd name="connsiteY87" fmla="*/ 199257 h 1000284"/>
                <a:gd name="connsiteX88" fmla="*/ 39819 w 1000284"/>
                <a:gd name="connsiteY88" fmla="*/ 349566 h 1000284"/>
                <a:gd name="connsiteX89" fmla="*/ 33510 w 1000284"/>
                <a:gd name="connsiteY89" fmla="*/ 354067 h 1000284"/>
                <a:gd name="connsiteX90" fmla="*/ 28912 w 1000284"/>
                <a:gd name="connsiteY90" fmla="*/ 357301 h 1000284"/>
                <a:gd name="connsiteX91" fmla="*/ 28777 w 1000284"/>
                <a:gd name="connsiteY91" fmla="*/ 357452 h 1000284"/>
                <a:gd name="connsiteX92" fmla="*/ 0 w 1000284"/>
                <a:gd name="connsiteY92" fmla="*/ 416785 h 1000284"/>
                <a:gd name="connsiteX93" fmla="*/ 0 w 1000284"/>
                <a:gd name="connsiteY93" fmla="*/ 916927 h 1000284"/>
                <a:gd name="connsiteX94" fmla="*/ 30336 w 1000284"/>
                <a:gd name="connsiteY94" fmla="*/ 977361 h 1000284"/>
                <a:gd name="connsiteX95" fmla="*/ 30528 w 1000284"/>
                <a:gd name="connsiteY95" fmla="*/ 977611 h 1000284"/>
                <a:gd name="connsiteX96" fmla="*/ 32971 w 1000284"/>
                <a:gd name="connsiteY96" fmla="*/ 979245 h 1000284"/>
                <a:gd name="connsiteX97" fmla="*/ 44436 w 1000284"/>
                <a:gd name="connsiteY97" fmla="*/ 986964 h 1000284"/>
                <a:gd name="connsiteX98" fmla="*/ 48879 w 1000284"/>
                <a:gd name="connsiteY98" fmla="*/ 989064 h 1000284"/>
                <a:gd name="connsiteX99" fmla="*/ 60325 w 1000284"/>
                <a:gd name="connsiteY99" fmla="*/ 994132 h 1000284"/>
                <a:gd name="connsiteX100" fmla="*/ 68154 w 1000284"/>
                <a:gd name="connsiteY100" fmla="*/ 996250 h 1000284"/>
                <a:gd name="connsiteX101" fmla="*/ 77637 w 1000284"/>
                <a:gd name="connsiteY101" fmla="*/ 998667 h 1000284"/>
                <a:gd name="connsiteX102" fmla="*/ 96181 w 1000284"/>
                <a:gd name="connsiteY102" fmla="*/ 1000284 h 1000284"/>
                <a:gd name="connsiteX103" fmla="*/ 904103 w 1000284"/>
                <a:gd name="connsiteY103" fmla="*/ 1000284 h 1000284"/>
                <a:gd name="connsiteX104" fmla="*/ 922647 w 1000284"/>
                <a:gd name="connsiteY104" fmla="*/ 998667 h 1000284"/>
                <a:gd name="connsiteX105" fmla="*/ 932130 w 1000284"/>
                <a:gd name="connsiteY105" fmla="*/ 996250 h 1000284"/>
                <a:gd name="connsiteX106" fmla="*/ 939959 w 1000284"/>
                <a:gd name="connsiteY106" fmla="*/ 994132 h 1000284"/>
                <a:gd name="connsiteX107" fmla="*/ 951405 w 1000284"/>
                <a:gd name="connsiteY107" fmla="*/ 989064 h 1000284"/>
                <a:gd name="connsiteX108" fmla="*/ 955848 w 1000284"/>
                <a:gd name="connsiteY108" fmla="*/ 986964 h 1000284"/>
                <a:gd name="connsiteX109" fmla="*/ 967313 w 1000284"/>
                <a:gd name="connsiteY109" fmla="*/ 979245 h 1000284"/>
                <a:gd name="connsiteX110" fmla="*/ 969756 w 1000284"/>
                <a:gd name="connsiteY110" fmla="*/ 977611 h 1000284"/>
                <a:gd name="connsiteX111" fmla="*/ 969949 w 1000284"/>
                <a:gd name="connsiteY111" fmla="*/ 977361 h 1000284"/>
                <a:gd name="connsiteX112" fmla="*/ 1000284 w 1000284"/>
                <a:gd name="connsiteY112" fmla="*/ 916927 h 1000284"/>
                <a:gd name="connsiteX113" fmla="*/ 1000284 w 1000284"/>
                <a:gd name="connsiteY113" fmla="*/ 416785 h 1000284"/>
                <a:gd name="connsiteX114" fmla="*/ 971507 w 1000284"/>
                <a:gd name="connsiteY114" fmla="*/ 357452 h 1000284"/>
                <a:gd name="connsiteX115" fmla="*/ 971507 w 1000284"/>
                <a:gd name="connsiteY115" fmla="*/ 357452 h 100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000284" h="1000284">
                  <a:moveTo>
                    <a:pt x="96181" y="966941"/>
                  </a:moveTo>
                  <a:cubicBezTo>
                    <a:pt x="92449" y="966941"/>
                    <a:pt x="88814" y="966574"/>
                    <a:pt x="85274" y="965991"/>
                  </a:cubicBezTo>
                  <a:cubicBezTo>
                    <a:pt x="83312" y="965658"/>
                    <a:pt x="81427" y="965074"/>
                    <a:pt x="79523" y="964557"/>
                  </a:cubicBezTo>
                  <a:cubicBezTo>
                    <a:pt x="78272" y="964240"/>
                    <a:pt x="77003" y="963957"/>
                    <a:pt x="75791" y="963557"/>
                  </a:cubicBezTo>
                  <a:lnTo>
                    <a:pt x="430315" y="700199"/>
                  </a:lnTo>
                  <a:lnTo>
                    <a:pt x="569970" y="700199"/>
                  </a:lnTo>
                  <a:lnTo>
                    <a:pt x="924493" y="963557"/>
                  </a:lnTo>
                  <a:cubicBezTo>
                    <a:pt x="923281" y="963957"/>
                    <a:pt x="922012" y="964224"/>
                    <a:pt x="920781" y="964557"/>
                  </a:cubicBezTo>
                  <a:cubicBezTo>
                    <a:pt x="918857" y="965074"/>
                    <a:pt x="916972" y="965658"/>
                    <a:pt x="915010" y="965991"/>
                  </a:cubicBezTo>
                  <a:cubicBezTo>
                    <a:pt x="911470" y="966574"/>
                    <a:pt x="907835" y="966941"/>
                    <a:pt x="904103" y="966941"/>
                  </a:cubicBezTo>
                  <a:lnTo>
                    <a:pt x="96181" y="966941"/>
                  </a:lnTo>
                  <a:close/>
                  <a:moveTo>
                    <a:pt x="173126" y="253955"/>
                  </a:moveTo>
                  <a:lnTo>
                    <a:pt x="173126" y="333428"/>
                  </a:lnTo>
                  <a:lnTo>
                    <a:pt x="102664" y="333428"/>
                  </a:lnTo>
                  <a:lnTo>
                    <a:pt x="173126" y="253955"/>
                  </a:lnTo>
                  <a:close/>
                  <a:moveTo>
                    <a:pt x="173126" y="454096"/>
                  </a:moveTo>
                  <a:lnTo>
                    <a:pt x="72694" y="371189"/>
                  </a:lnTo>
                  <a:cubicBezTo>
                    <a:pt x="72713" y="371189"/>
                    <a:pt x="72732" y="371189"/>
                    <a:pt x="72751" y="371172"/>
                  </a:cubicBezTo>
                  <a:cubicBezTo>
                    <a:pt x="73252" y="370972"/>
                    <a:pt x="73771" y="370839"/>
                    <a:pt x="74290" y="370655"/>
                  </a:cubicBezTo>
                  <a:cubicBezTo>
                    <a:pt x="76579" y="369838"/>
                    <a:pt x="78965" y="369205"/>
                    <a:pt x="81369" y="368655"/>
                  </a:cubicBezTo>
                  <a:cubicBezTo>
                    <a:pt x="81812" y="368555"/>
                    <a:pt x="82235" y="368388"/>
                    <a:pt x="82697" y="368288"/>
                  </a:cubicBezTo>
                  <a:cubicBezTo>
                    <a:pt x="83620" y="368105"/>
                    <a:pt x="84524" y="367904"/>
                    <a:pt x="85447" y="367754"/>
                  </a:cubicBezTo>
                  <a:cubicBezTo>
                    <a:pt x="88968" y="367171"/>
                    <a:pt x="92546" y="366771"/>
                    <a:pt x="96181" y="366771"/>
                  </a:cubicBezTo>
                  <a:lnTo>
                    <a:pt x="173126" y="366771"/>
                  </a:lnTo>
                  <a:lnTo>
                    <a:pt x="173126" y="454096"/>
                  </a:lnTo>
                  <a:close/>
                  <a:moveTo>
                    <a:pt x="46282" y="941584"/>
                  </a:moveTo>
                  <a:cubicBezTo>
                    <a:pt x="41454" y="934282"/>
                    <a:pt x="38472" y="925930"/>
                    <a:pt x="38472" y="916927"/>
                  </a:cubicBezTo>
                  <a:lnTo>
                    <a:pt x="38472" y="416785"/>
                  </a:lnTo>
                  <a:cubicBezTo>
                    <a:pt x="38472" y="408666"/>
                    <a:pt x="40935" y="401097"/>
                    <a:pt x="44917" y="394312"/>
                  </a:cubicBezTo>
                  <a:lnTo>
                    <a:pt x="179109" y="505077"/>
                  </a:lnTo>
                  <a:lnTo>
                    <a:pt x="179109" y="505093"/>
                  </a:lnTo>
                  <a:lnTo>
                    <a:pt x="179128" y="505093"/>
                  </a:lnTo>
                  <a:lnTo>
                    <a:pt x="394516" y="682877"/>
                  </a:lnTo>
                  <a:lnTo>
                    <a:pt x="46282" y="941584"/>
                  </a:lnTo>
                  <a:close/>
                  <a:moveTo>
                    <a:pt x="211599" y="100028"/>
                  </a:moveTo>
                  <a:lnTo>
                    <a:pt x="337346" y="100028"/>
                  </a:lnTo>
                  <a:lnTo>
                    <a:pt x="661572" y="100028"/>
                  </a:lnTo>
                  <a:lnTo>
                    <a:pt x="788685" y="100028"/>
                  </a:lnTo>
                  <a:lnTo>
                    <a:pt x="788685" y="205542"/>
                  </a:lnTo>
                  <a:lnTo>
                    <a:pt x="788685" y="350099"/>
                  </a:lnTo>
                  <a:lnTo>
                    <a:pt x="788685" y="485855"/>
                  </a:lnTo>
                  <a:lnTo>
                    <a:pt x="569392" y="666856"/>
                  </a:lnTo>
                  <a:lnTo>
                    <a:pt x="430892" y="666856"/>
                  </a:lnTo>
                  <a:lnTo>
                    <a:pt x="211618" y="485855"/>
                  </a:lnTo>
                  <a:lnTo>
                    <a:pt x="211599" y="350099"/>
                  </a:lnTo>
                  <a:lnTo>
                    <a:pt x="211599" y="204925"/>
                  </a:lnTo>
                  <a:lnTo>
                    <a:pt x="211599" y="100028"/>
                  </a:lnTo>
                  <a:close/>
                  <a:moveTo>
                    <a:pt x="499392" y="33343"/>
                  </a:moveTo>
                  <a:cubicBezTo>
                    <a:pt x="540654" y="33343"/>
                    <a:pt x="580088" y="45079"/>
                    <a:pt x="612308" y="66686"/>
                  </a:cubicBezTo>
                  <a:lnTo>
                    <a:pt x="386475" y="66686"/>
                  </a:lnTo>
                  <a:cubicBezTo>
                    <a:pt x="418657" y="45063"/>
                    <a:pt x="457995" y="33343"/>
                    <a:pt x="499392" y="33343"/>
                  </a:cubicBezTo>
                  <a:lnTo>
                    <a:pt x="499392" y="33343"/>
                  </a:lnTo>
                  <a:close/>
                  <a:moveTo>
                    <a:pt x="897409" y="333428"/>
                  </a:moveTo>
                  <a:lnTo>
                    <a:pt x="827158" y="333428"/>
                  </a:lnTo>
                  <a:lnTo>
                    <a:pt x="827158" y="254472"/>
                  </a:lnTo>
                  <a:lnTo>
                    <a:pt x="897409" y="333428"/>
                  </a:lnTo>
                  <a:close/>
                  <a:moveTo>
                    <a:pt x="914779" y="367754"/>
                  </a:moveTo>
                  <a:cubicBezTo>
                    <a:pt x="915741" y="367904"/>
                    <a:pt x="916683" y="368105"/>
                    <a:pt x="917645" y="368305"/>
                  </a:cubicBezTo>
                  <a:cubicBezTo>
                    <a:pt x="918068" y="368405"/>
                    <a:pt x="918492" y="368555"/>
                    <a:pt x="918915" y="368655"/>
                  </a:cubicBezTo>
                  <a:cubicBezTo>
                    <a:pt x="921262" y="369188"/>
                    <a:pt x="923551" y="369805"/>
                    <a:pt x="925801" y="370605"/>
                  </a:cubicBezTo>
                  <a:cubicBezTo>
                    <a:pt x="926378" y="370805"/>
                    <a:pt x="926994" y="370972"/>
                    <a:pt x="927590" y="371205"/>
                  </a:cubicBezTo>
                  <a:lnTo>
                    <a:pt x="827158" y="454096"/>
                  </a:lnTo>
                  <a:lnTo>
                    <a:pt x="827158" y="366771"/>
                  </a:lnTo>
                  <a:lnTo>
                    <a:pt x="904103" y="366771"/>
                  </a:lnTo>
                  <a:cubicBezTo>
                    <a:pt x="907719" y="366771"/>
                    <a:pt x="911278" y="367171"/>
                    <a:pt x="914779" y="367754"/>
                  </a:cubicBezTo>
                  <a:lnTo>
                    <a:pt x="914779" y="367754"/>
                  </a:lnTo>
                  <a:close/>
                  <a:moveTo>
                    <a:pt x="605768" y="682877"/>
                  </a:moveTo>
                  <a:lnTo>
                    <a:pt x="821175" y="505077"/>
                  </a:lnTo>
                  <a:lnTo>
                    <a:pt x="955367" y="394312"/>
                  </a:lnTo>
                  <a:cubicBezTo>
                    <a:pt x="959349" y="401097"/>
                    <a:pt x="961812" y="408666"/>
                    <a:pt x="961812" y="416785"/>
                  </a:cubicBezTo>
                  <a:lnTo>
                    <a:pt x="961812" y="916927"/>
                  </a:lnTo>
                  <a:cubicBezTo>
                    <a:pt x="961812" y="925930"/>
                    <a:pt x="958830" y="934282"/>
                    <a:pt x="954002" y="941584"/>
                  </a:cubicBezTo>
                  <a:lnTo>
                    <a:pt x="605768" y="682877"/>
                  </a:lnTo>
                  <a:close/>
                  <a:moveTo>
                    <a:pt x="971507" y="357452"/>
                  </a:moveTo>
                  <a:cubicBezTo>
                    <a:pt x="971449" y="357401"/>
                    <a:pt x="971430" y="357335"/>
                    <a:pt x="971372" y="357301"/>
                  </a:cubicBezTo>
                  <a:cubicBezTo>
                    <a:pt x="969949" y="356084"/>
                    <a:pt x="968275" y="355201"/>
                    <a:pt x="966775" y="354067"/>
                  </a:cubicBezTo>
                  <a:cubicBezTo>
                    <a:pt x="964620" y="352450"/>
                    <a:pt x="962485" y="350800"/>
                    <a:pt x="960157" y="349349"/>
                  </a:cubicBezTo>
                  <a:lnTo>
                    <a:pt x="827158" y="199857"/>
                  </a:lnTo>
                  <a:lnTo>
                    <a:pt x="827158" y="83357"/>
                  </a:lnTo>
                  <a:cubicBezTo>
                    <a:pt x="827158" y="74138"/>
                    <a:pt x="818559" y="66686"/>
                    <a:pt x="807922" y="66686"/>
                  </a:cubicBezTo>
                  <a:lnTo>
                    <a:pt x="669325" y="66686"/>
                  </a:lnTo>
                  <a:lnTo>
                    <a:pt x="653897" y="53815"/>
                  </a:lnTo>
                  <a:cubicBezTo>
                    <a:pt x="612116" y="19105"/>
                    <a:pt x="557254" y="0"/>
                    <a:pt x="499392" y="0"/>
                  </a:cubicBezTo>
                  <a:cubicBezTo>
                    <a:pt x="439721" y="0"/>
                    <a:pt x="383647" y="20139"/>
                    <a:pt x="341732" y="56499"/>
                  </a:cubicBezTo>
                  <a:lnTo>
                    <a:pt x="329574" y="66686"/>
                  </a:lnTo>
                  <a:lnTo>
                    <a:pt x="192362" y="66686"/>
                  </a:lnTo>
                  <a:cubicBezTo>
                    <a:pt x="181725" y="66686"/>
                    <a:pt x="173126" y="74138"/>
                    <a:pt x="173126" y="83357"/>
                  </a:cubicBezTo>
                  <a:lnTo>
                    <a:pt x="173126" y="199257"/>
                  </a:lnTo>
                  <a:lnTo>
                    <a:pt x="39819" y="349566"/>
                  </a:lnTo>
                  <a:cubicBezTo>
                    <a:pt x="37607" y="350950"/>
                    <a:pt x="35568" y="352517"/>
                    <a:pt x="33510" y="354067"/>
                  </a:cubicBezTo>
                  <a:cubicBezTo>
                    <a:pt x="32009" y="355201"/>
                    <a:pt x="30336" y="356084"/>
                    <a:pt x="28912" y="357301"/>
                  </a:cubicBezTo>
                  <a:cubicBezTo>
                    <a:pt x="28854" y="357335"/>
                    <a:pt x="28835" y="357401"/>
                    <a:pt x="28777" y="357452"/>
                  </a:cubicBezTo>
                  <a:cubicBezTo>
                    <a:pt x="11061" y="372589"/>
                    <a:pt x="0" y="393562"/>
                    <a:pt x="0" y="416785"/>
                  </a:cubicBezTo>
                  <a:lnTo>
                    <a:pt x="0" y="916927"/>
                  </a:lnTo>
                  <a:cubicBezTo>
                    <a:pt x="0" y="940767"/>
                    <a:pt x="11753" y="962157"/>
                    <a:pt x="30336" y="977361"/>
                  </a:cubicBezTo>
                  <a:cubicBezTo>
                    <a:pt x="30412" y="977428"/>
                    <a:pt x="30451" y="977544"/>
                    <a:pt x="30528" y="977611"/>
                  </a:cubicBezTo>
                  <a:cubicBezTo>
                    <a:pt x="31278" y="978228"/>
                    <a:pt x="32182" y="978645"/>
                    <a:pt x="32971" y="979245"/>
                  </a:cubicBezTo>
                  <a:cubicBezTo>
                    <a:pt x="36607" y="982029"/>
                    <a:pt x="40338" y="984680"/>
                    <a:pt x="44436" y="986964"/>
                  </a:cubicBezTo>
                  <a:cubicBezTo>
                    <a:pt x="45859" y="987764"/>
                    <a:pt x="47398" y="988331"/>
                    <a:pt x="48879" y="989064"/>
                  </a:cubicBezTo>
                  <a:cubicBezTo>
                    <a:pt x="52592" y="990898"/>
                    <a:pt x="56304" y="992732"/>
                    <a:pt x="60325" y="994132"/>
                  </a:cubicBezTo>
                  <a:cubicBezTo>
                    <a:pt x="62864" y="995033"/>
                    <a:pt x="65538" y="995549"/>
                    <a:pt x="68154" y="996250"/>
                  </a:cubicBezTo>
                  <a:cubicBezTo>
                    <a:pt x="71309" y="997083"/>
                    <a:pt x="74367" y="998100"/>
                    <a:pt x="77637" y="998667"/>
                  </a:cubicBezTo>
                  <a:cubicBezTo>
                    <a:pt x="83716" y="999701"/>
                    <a:pt x="89910" y="1000284"/>
                    <a:pt x="96181" y="1000284"/>
                  </a:cubicBezTo>
                  <a:lnTo>
                    <a:pt x="904103" y="1000284"/>
                  </a:lnTo>
                  <a:cubicBezTo>
                    <a:pt x="910374" y="1000284"/>
                    <a:pt x="916568" y="999701"/>
                    <a:pt x="922647" y="998667"/>
                  </a:cubicBezTo>
                  <a:cubicBezTo>
                    <a:pt x="925917" y="998100"/>
                    <a:pt x="928975" y="997083"/>
                    <a:pt x="932130" y="996250"/>
                  </a:cubicBezTo>
                  <a:cubicBezTo>
                    <a:pt x="934746" y="995549"/>
                    <a:pt x="937420" y="995033"/>
                    <a:pt x="939959" y="994132"/>
                  </a:cubicBezTo>
                  <a:cubicBezTo>
                    <a:pt x="943980" y="992732"/>
                    <a:pt x="947692" y="990898"/>
                    <a:pt x="951405" y="989064"/>
                  </a:cubicBezTo>
                  <a:cubicBezTo>
                    <a:pt x="952886" y="988331"/>
                    <a:pt x="954425" y="987764"/>
                    <a:pt x="955848" y="986964"/>
                  </a:cubicBezTo>
                  <a:cubicBezTo>
                    <a:pt x="959946" y="984680"/>
                    <a:pt x="963677" y="982029"/>
                    <a:pt x="967313" y="979245"/>
                  </a:cubicBezTo>
                  <a:cubicBezTo>
                    <a:pt x="968102" y="978645"/>
                    <a:pt x="969006" y="978228"/>
                    <a:pt x="969756" y="977611"/>
                  </a:cubicBezTo>
                  <a:cubicBezTo>
                    <a:pt x="969833" y="977544"/>
                    <a:pt x="969872" y="977428"/>
                    <a:pt x="969949" y="977361"/>
                  </a:cubicBezTo>
                  <a:cubicBezTo>
                    <a:pt x="988531" y="962157"/>
                    <a:pt x="1000284" y="940767"/>
                    <a:pt x="1000284" y="916927"/>
                  </a:cubicBezTo>
                  <a:lnTo>
                    <a:pt x="1000284" y="416785"/>
                  </a:lnTo>
                  <a:cubicBezTo>
                    <a:pt x="1000284" y="393562"/>
                    <a:pt x="989223" y="372589"/>
                    <a:pt x="971507" y="357452"/>
                  </a:cubicBezTo>
                  <a:lnTo>
                    <a:pt x="971507" y="357452"/>
                  </a:lnTo>
                  <a:close/>
                </a:path>
              </a:pathLst>
            </a:custGeom>
            <a:solidFill>
              <a:schemeClr val="accent1"/>
            </a:solidFill>
            <a:ln w="19233" cap="flat">
              <a:noFill/>
              <a:prstDash val="solid"/>
              <a:miter/>
            </a:ln>
          </p:spPr>
          <p:txBody>
            <a:bodyPr rtlCol="0" anchor="ctr"/>
            <a:lstStyle/>
            <a:p>
              <a:endParaRPr lang="nl-NL"/>
            </a:p>
          </p:txBody>
        </p:sp>
        <p:sp>
          <p:nvSpPr>
            <p:cNvPr id="50" name="Freeform: Shape 49">
              <a:extLst>
                <a:ext uri="{FF2B5EF4-FFF2-40B4-BE49-F238E27FC236}">
                  <a16:creationId xmlns:a16="http://schemas.microsoft.com/office/drawing/2014/main" id="{4ABDBB3E-BA07-45AF-B38B-B5F43087AB4D}"/>
                </a:ext>
              </a:extLst>
            </p:cNvPr>
            <p:cNvSpPr/>
            <p:nvPr/>
          </p:nvSpPr>
          <p:spPr>
            <a:xfrm>
              <a:off x="7844563" y="2415802"/>
              <a:ext cx="307779" cy="33342"/>
            </a:xfrm>
            <a:custGeom>
              <a:avLst/>
              <a:gdLst>
                <a:gd name="connsiteX0" fmla="*/ 19236 w 307779"/>
                <a:gd name="connsiteY0" fmla="*/ 33343 h 33342"/>
                <a:gd name="connsiteX1" fmla="*/ 288543 w 307779"/>
                <a:gd name="connsiteY1" fmla="*/ 33343 h 33342"/>
                <a:gd name="connsiteX2" fmla="*/ 307780 w 307779"/>
                <a:gd name="connsiteY2" fmla="*/ 16671 h 33342"/>
                <a:gd name="connsiteX3" fmla="*/ 288543 w 307779"/>
                <a:gd name="connsiteY3" fmla="*/ 0 h 33342"/>
                <a:gd name="connsiteX4" fmla="*/ 19236 w 307779"/>
                <a:gd name="connsiteY4" fmla="*/ 0 h 33342"/>
                <a:gd name="connsiteX5" fmla="*/ 0 w 307779"/>
                <a:gd name="connsiteY5" fmla="*/ 16671 h 33342"/>
                <a:gd name="connsiteX6" fmla="*/ 19236 w 307779"/>
                <a:gd name="connsiteY6" fmla="*/ 33343 h 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79" h="33342">
                  <a:moveTo>
                    <a:pt x="19236" y="33343"/>
                  </a:moveTo>
                  <a:lnTo>
                    <a:pt x="288543" y="33343"/>
                  </a:lnTo>
                  <a:cubicBezTo>
                    <a:pt x="299181" y="33343"/>
                    <a:pt x="307780" y="25891"/>
                    <a:pt x="307780" y="16671"/>
                  </a:cubicBezTo>
                  <a:cubicBezTo>
                    <a:pt x="307780" y="7452"/>
                    <a:pt x="299181" y="0"/>
                    <a:pt x="288543" y="0"/>
                  </a:cubicBezTo>
                  <a:lnTo>
                    <a:pt x="19236" y="0"/>
                  </a:lnTo>
                  <a:cubicBezTo>
                    <a:pt x="8599" y="0"/>
                    <a:pt x="0" y="7452"/>
                    <a:pt x="0" y="16671"/>
                  </a:cubicBezTo>
                  <a:cubicBezTo>
                    <a:pt x="0" y="25891"/>
                    <a:pt x="8599" y="33343"/>
                    <a:pt x="19236" y="33343"/>
                  </a:cubicBezTo>
                </a:path>
              </a:pathLst>
            </a:custGeom>
            <a:solidFill>
              <a:schemeClr val="accent1"/>
            </a:solidFill>
            <a:ln w="19233" cap="flat">
              <a:noFill/>
              <a:prstDash val="solid"/>
              <a:miter/>
            </a:ln>
          </p:spPr>
          <p:txBody>
            <a:bodyPr rtlCol="0" anchor="ctr"/>
            <a:lstStyle/>
            <a:p>
              <a:endParaRPr lang="nl-NL"/>
            </a:p>
          </p:txBody>
        </p:sp>
        <p:sp>
          <p:nvSpPr>
            <p:cNvPr id="51" name="Freeform: Shape 50">
              <a:extLst>
                <a:ext uri="{FF2B5EF4-FFF2-40B4-BE49-F238E27FC236}">
                  <a16:creationId xmlns:a16="http://schemas.microsoft.com/office/drawing/2014/main" id="{4EC553DC-8BD2-411F-8112-C4667770597F}"/>
                </a:ext>
              </a:extLst>
            </p:cNvPr>
            <p:cNvSpPr/>
            <p:nvPr/>
          </p:nvSpPr>
          <p:spPr>
            <a:xfrm>
              <a:off x="7748382" y="2515831"/>
              <a:ext cx="173126" cy="33342"/>
            </a:xfrm>
            <a:custGeom>
              <a:avLst/>
              <a:gdLst>
                <a:gd name="connsiteX0" fmla="*/ 19236 w 173126"/>
                <a:gd name="connsiteY0" fmla="*/ 33343 h 33342"/>
                <a:gd name="connsiteX1" fmla="*/ 153890 w 173126"/>
                <a:gd name="connsiteY1" fmla="*/ 33343 h 33342"/>
                <a:gd name="connsiteX2" fmla="*/ 173126 w 173126"/>
                <a:gd name="connsiteY2" fmla="*/ 16671 h 33342"/>
                <a:gd name="connsiteX3" fmla="*/ 153890 w 173126"/>
                <a:gd name="connsiteY3" fmla="*/ 0 h 33342"/>
                <a:gd name="connsiteX4" fmla="*/ 19236 w 173126"/>
                <a:gd name="connsiteY4" fmla="*/ 0 h 33342"/>
                <a:gd name="connsiteX5" fmla="*/ 0 w 173126"/>
                <a:gd name="connsiteY5" fmla="*/ 16671 h 33342"/>
                <a:gd name="connsiteX6" fmla="*/ 19236 w 173126"/>
                <a:gd name="connsiteY6" fmla="*/ 33343 h 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126" h="33342">
                  <a:moveTo>
                    <a:pt x="19236" y="33343"/>
                  </a:moveTo>
                  <a:lnTo>
                    <a:pt x="153890" y="33343"/>
                  </a:lnTo>
                  <a:cubicBezTo>
                    <a:pt x="164527" y="33343"/>
                    <a:pt x="173126" y="25891"/>
                    <a:pt x="173126" y="16671"/>
                  </a:cubicBezTo>
                  <a:cubicBezTo>
                    <a:pt x="173126" y="7452"/>
                    <a:pt x="164527" y="0"/>
                    <a:pt x="153890" y="0"/>
                  </a:cubicBezTo>
                  <a:lnTo>
                    <a:pt x="19236" y="0"/>
                  </a:lnTo>
                  <a:cubicBezTo>
                    <a:pt x="8599" y="0"/>
                    <a:pt x="0" y="7452"/>
                    <a:pt x="0" y="16671"/>
                  </a:cubicBezTo>
                  <a:cubicBezTo>
                    <a:pt x="0" y="25891"/>
                    <a:pt x="8599" y="33343"/>
                    <a:pt x="19236" y="33343"/>
                  </a:cubicBezTo>
                </a:path>
              </a:pathLst>
            </a:custGeom>
            <a:solidFill>
              <a:schemeClr val="accent1"/>
            </a:solidFill>
            <a:ln w="19233" cap="flat">
              <a:noFill/>
              <a:prstDash val="solid"/>
              <a:miter/>
            </a:ln>
          </p:spPr>
          <p:txBody>
            <a:bodyPr rtlCol="0" anchor="ctr"/>
            <a:lstStyle/>
            <a:p>
              <a:endParaRPr lang="nl-NL"/>
            </a:p>
          </p:txBody>
        </p:sp>
        <p:sp>
          <p:nvSpPr>
            <p:cNvPr id="52" name="Freeform: Shape 51">
              <a:extLst>
                <a:ext uri="{FF2B5EF4-FFF2-40B4-BE49-F238E27FC236}">
                  <a16:creationId xmlns:a16="http://schemas.microsoft.com/office/drawing/2014/main" id="{2968C02E-17BF-45D6-9FF7-00CE14C24AF2}"/>
                </a:ext>
              </a:extLst>
            </p:cNvPr>
            <p:cNvSpPr/>
            <p:nvPr/>
          </p:nvSpPr>
          <p:spPr>
            <a:xfrm>
              <a:off x="7959980" y="2515831"/>
              <a:ext cx="288543" cy="33342"/>
            </a:xfrm>
            <a:custGeom>
              <a:avLst/>
              <a:gdLst>
                <a:gd name="connsiteX0" fmla="*/ 0 w 288543"/>
                <a:gd name="connsiteY0" fmla="*/ 16671 h 33342"/>
                <a:gd name="connsiteX1" fmla="*/ 19236 w 288543"/>
                <a:gd name="connsiteY1" fmla="*/ 33343 h 33342"/>
                <a:gd name="connsiteX2" fmla="*/ 269307 w 288543"/>
                <a:gd name="connsiteY2" fmla="*/ 33343 h 33342"/>
                <a:gd name="connsiteX3" fmla="*/ 288543 w 288543"/>
                <a:gd name="connsiteY3" fmla="*/ 16671 h 33342"/>
                <a:gd name="connsiteX4" fmla="*/ 269307 w 288543"/>
                <a:gd name="connsiteY4" fmla="*/ 0 h 33342"/>
                <a:gd name="connsiteX5" fmla="*/ 19236 w 288543"/>
                <a:gd name="connsiteY5" fmla="*/ 0 h 33342"/>
                <a:gd name="connsiteX6" fmla="*/ 0 w 288543"/>
                <a:gd name="connsiteY6" fmla="*/ 16671 h 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43" h="33342">
                  <a:moveTo>
                    <a:pt x="0" y="16671"/>
                  </a:moveTo>
                  <a:cubicBezTo>
                    <a:pt x="0" y="25891"/>
                    <a:pt x="8599" y="33343"/>
                    <a:pt x="19236" y="33343"/>
                  </a:cubicBezTo>
                  <a:lnTo>
                    <a:pt x="269307" y="33343"/>
                  </a:lnTo>
                  <a:cubicBezTo>
                    <a:pt x="279945" y="33343"/>
                    <a:pt x="288543" y="25891"/>
                    <a:pt x="288543" y="16671"/>
                  </a:cubicBezTo>
                  <a:cubicBezTo>
                    <a:pt x="288543" y="7452"/>
                    <a:pt x="279945" y="0"/>
                    <a:pt x="269307" y="0"/>
                  </a:cubicBezTo>
                  <a:lnTo>
                    <a:pt x="19236" y="0"/>
                  </a:lnTo>
                  <a:cubicBezTo>
                    <a:pt x="8599" y="0"/>
                    <a:pt x="0" y="7452"/>
                    <a:pt x="0" y="16671"/>
                  </a:cubicBezTo>
                </a:path>
              </a:pathLst>
            </a:custGeom>
            <a:solidFill>
              <a:schemeClr val="accent1"/>
            </a:solidFill>
            <a:ln w="19233" cap="flat">
              <a:noFill/>
              <a:prstDash val="solid"/>
              <a:miter/>
            </a:ln>
          </p:spPr>
          <p:txBody>
            <a:bodyPr rtlCol="0" anchor="ctr"/>
            <a:lstStyle/>
            <a:p>
              <a:endParaRPr lang="nl-NL"/>
            </a:p>
          </p:txBody>
        </p:sp>
        <p:sp>
          <p:nvSpPr>
            <p:cNvPr id="53" name="Freeform: Shape 52">
              <a:extLst>
                <a:ext uri="{FF2B5EF4-FFF2-40B4-BE49-F238E27FC236}">
                  <a16:creationId xmlns:a16="http://schemas.microsoft.com/office/drawing/2014/main" id="{FA2D1C94-060C-462C-AD0C-ECEAEE578492}"/>
                </a:ext>
              </a:extLst>
            </p:cNvPr>
            <p:cNvSpPr/>
            <p:nvPr/>
          </p:nvSpPr>
          <p:spPr>
            <a:xfrm>
              <a:off x="7902271" y="2582516"/>
              <a:ext cx="211598" cy="33342"/>
            </a:xfrm>
            <a:custGeom>
              <a:avLst/>
              <a:gdLst>
                <a:gd name="connsiteX0" fmla="*/ 192362 w 211598"/>
                <a:gd name="connsiteY0" fmla="*/ 0 h 33342"/>
                <a:gd name="connsiteX1" fmla="*/ 19236 w 211598"/>
                <a:gd name="connsiteY1" fmla="*/ 0 h 33342"/>
                <a:gd name="connsiteX2" fmla="*/ 0 w 211598"/>
                <a:gd name="connsiteY2" fmla="*/ 16671 h 33342"/>
                <a:gd name="connsiteX3" fmla="*/ 19236 w 211598"/>
                <a:gd name="connsiteY3" fmla="*/ 33343 h 33342"/>
                <a:gd name="connsiteX4" fmla="*/ 192362 w 211598"/>
                <a:gd name="connsiteY4" fmla="*/ 33343 h 33342"/>
                <a:gd name="connsiteX5" fmla="*/ 211599 w 211598"/>
                <a:gd name="connsiteY5" fmla="*/ 16671 h 33342"/>
                <a:gd name="connsiteX6" fmla="*/ 192362 w 211598"/>
                <a:gd name="connsiteY6" fmla="*/ 0 h 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598" h="33342">
                  <a:moveTo>
                    <a:pt x="192362" y="0"/>
                  </a:moveTo>
                  <a:lnTo>
                    <a:pt x="19236" y="0"/>
                  </a:lnTo>
                  <a:cubicBezTo>
                    <a:pt x="8599" y="0"/>
                    <a:pt x="0" y="7452"/>
                    <a:pt x="0" y="16671"/>
                  </a:cubicBezTo>
                  <a:cubicBezTo>
                    <a:pt x="0" y="25891"/>
                    <a:pt x="8599" y="33343"/>
                    <a:pt x="19236" y="33343"/>
                  </a:cubicBezTo>
                  <a:lnTo>
                    <a:pt x="192362" y="33343"/>
                  </a:lnTo>
                  <a:cubicBezTo>
                    <a:pt x="203000" y="33343"/>
                    <a:pt x="211599" y="25891"/>
                    <a:pt x="211599" y="16671"/>
                  </a:cubicBezTo>
                  <a:cubicBezTo>
                    <a:pt x="211599" y="7452"/>
                    <a:pt x="203000" y="0"/>
                    <a:pt x="192362" y="0"/>
                  </a:cubicBezTo>
                </a:path>
              </a:pathLst>
            </a:custGeom>
            <a:solidFill>
              <a:schemeClr val="accent1"/>
            </a:solidFill>
            <a:ln w="19233" cap="flat">
              <a:noFill/>
              <a:prstDash val="solid"/>
              <a:miter/>
            </a:ln>
          </p:spPr>
          <p:txBody>
            <a:bodyPr rtlCol="0" anchor="ctr"/>
            <a:lstStyle/>
            <a:p>
              <a:endParaRPr lang="nl-NL"/>
            </a:p>
          </p:txBody>
        </p:sp>
        <p:sp>
          <p:nvSpPr>
            <p:cNvPr id="54" name="Freeform: Shape 53">
              <a:extLst>
                <a:ext uri="{FF2B5EF4-FFF2-40B4-BE49-F238E27FC236}">
                  <a16:creationId xmlns:a16="http://schemas.microsoft.com/office/drawing/2014/main" id="{3EAFA2D5-5C06-4B34-96CD-50E30BD34350}"/>
                </a:ext>
              </a:extLst>
            </p:cNvPr>
            <p:cNvSpPr/>
            <p:nvPr/>
          </p:nvSpPr>
          <p:spPr>
            <a:xfrm>
              <a:off x="7748382" y="2582516"/>
              <a:ext cx="115417" cy="33342"/>
            </a:xfrm>
            <a:custGeom>
              <a:avLst/>
              <a:gdLst>
                <a:gd name="connsiteX0" fmla="*/ 19236 w 115417"/>
                <a:gd name="connsiteY0" fmla="*/ 33343 h 33342"/>
                <a:gd name="connsiteX1" fmla="*/ 96181 w 115417"/>
                <a:gd name="connsiteY1" fmla="*/ 33343 h 33342"/>
                <a:gd name="connsiteX2" fmla="*/ 115417 w 115417"/>
                <a:gd name="connsiteY2" fmla="*/ 16671 h 33342"/>
                <a:gd name="connsiteX3" fmla="*/ 96181 w 115417"/>
                <a:gd name="connsiteY3" fmla="*/ 0 h 33342"/>
                <a:gd name="connsiteX4" fmla="*/ 19236 w 115417"/>
                <a:gd name="connsiteY4" fmla="*/ 0 h 33342"/>
                <a:gd name="connsiteX5" fmla="*/ 0 w 115417"/>
                <a:gd name="connsiteY5" fmla="*/ 16671 h 33342"/>
                <a:gd name="connsiteX6" fmla="*/ 19236 w 115417"/>
                <a:gd name="connsiteY6" fmla="*/ 33343 h 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17" h="33342">
                  <a:moveTo>
                    <a:pt x="19236" y="33343"/>
                  </a:moveTo>
                  <a:lnTo>
                    <a:pt x="96181" y="33343"/>
                  </a:lnTo>
                  <a:cubicBezTo>
                    <a:pt x="106819" y="33343"/>
                    <a:pt x="115417" y="25891"/>
                    <a:pt x="115417" y="16671"/>
                  </a:cubicBezTo>
                  <a:cubicBezTo>
                    <a:pt x="115417" y="7452"/>
                    <a:pt x="106819" y="0"/>
                    <a:pt x="96181" y="0"/>
                  </a:cubicBezTo>
                  <a:lnTo>
                    <a:pt x="19236" y="0"/>
                  </a:lnTo>
                  <a:cubicBezTo>
                    <a:pt x="8599" y="0"/>
                    <a:pt x="0" y="7452"/>
                    <a:pt x="0" y="16671"/>
                  </a:cubicBezTo>
                  <a:cubicBezTo>
                    <a:pt x="0" y="25891"/>
                    <a:pt x="8599" y="33343"/>
                    <a:pt x="19236" y="33343"/>
                  </a:cubicBezTo>
                </a:path>
              </a:pathLst>
            </a:custGeom>
            <a:solidFill>
              <a:schemeClr val="accent1"/>
            </a:solidFill>
            <a:ln w="19233" cap="flat">
              <a:noFill/>
              <a:prstDash val="solid"/>
              <a:miter/>
            </a:ln>
          </p:spPr>
          <p:txBody>
            <a:bodyPr rtlCol="0" anchor="ctr"/>
            <a:lstStyle/>
            <a:p>
              <a:endParaRPr lang="nl-NL"/>
            </a:p>
          </p:txBody>
        </p:sp>
        <p:sp>
          <p:nvSpPr>
            <p:cNvPr id="55" name="Freeform: Shape 54">
              <a:extLst>
                <a:ext uri="{FF2B5EF4-FFF2-40B4-BE49-F238E27FC236}">
                  <a16:creationId xmlns:a16="http://schemas.microsoft.com/office/drawing/2014/main" id="{90DE50A2-503A-4045-88BE-F5C90EF9C36B}"/>
                </a:ext>
              </a:extLst>
            </p:cNvPr>
            <p:cNvSpPr/>
            <p:nvPr/>
          </p:nvSpPr>
          <p:spPr>
            <a:xfrm>
              <a:off x="8152342" y="2582516"/>
              <a:ext cx="96181" cy="33342"/>
            </a:xfrm>
            <a:custGeom>
              <a:avLst/>
              <a:gdLst>
                <a:gd name="connsiteX0" fmla="*/ 76945 w 96181"/>
                <a:gd name="connsiteY0" fmla="*/ 0 h 33342"/>
                <a:gd name="connsiteX1" fmla="*/ 19236 w 96181"/>
                <a:gd name="connsiteY1" fmla="*/ 0 h 33342"/>
                <a:gd name="connsiteX2" fmla="*/ 0 w 96181"/>
                <a:gd name="connsiteY2" fmla="*/ 16671 h 33342"/>
                <a:gd name="connsiteX3" fmla="*/ 19236 w 96181"/>
                <a:gd name="connsiteY3" fmla="*/ 33343 h 33342"/>
                <a:gd name="connsiteX4" fmla="*/ 76945 w 96181"/>
                <a:gd name="connsiteY4" fmla="*/ 33343 h 33342"/>
                <a:gd name="connsiteX5" fmla="*/ 96181 w 96181"/>
                <a:gd name="connsiteY5" fmla="*/ 16671 h 33342"/>
                <a:gd name="connsiteX6" fmla="*/ 76945 w 96181"/>
                <a:gd name="connsiteY6" fmla="*/ 0 h 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81" h="33342">
                  <a:moveTo>
                    <a:pt x="76945" y="0"/>
                  </a:moveTo>
                  <a:lnTo>
                    <a:pt x="19236" y="0"/>
                  </a:lnTo>
                  <a:cubicBezTo>
                    <a:pt x="8599" y="0"/>
                    <a:pt x="0" y="7452"/>
                    <a:pt x="0" y="16671"/>
                  </a:cubicBezTo>
                  <a:cubicBezTo>
                    <a:pt x="0" y="25891"/>
                    <a:pt x="8599" y="33343"/>
                    <a:pt x="19236" y="33343"/>
                  </a:cubicBezTo>
                  <a:lnTo>
                    <a:pt x="76945" y="33343"/>
                  </a:lnTo>
                  <a:cubicBezTo>
                    <a:pt x="87583" y="33343"/>
                    <a:pt x="96181" y="25891"/>
                    <a:pt x="96181" y="16671"/>
                  </a:cubicBezTo>
                  <a:cubicBezTo>
                    <a:pt x="96181" y="7452"/>
                    <a:pt x="87583" y="0"/>
                    <a:pt x="76945" y="0"/>
                  </a:cubicBezTo>
                </a:path>
              </a:pathLst>
            </a:custGeom>
            <a:solidFill>
              <a:schemeClr val="accent1"/>
            </a:solidFill>
            <a:ln w="19233" cap="flat">
              <a:noFill/>
              <a:prstDash val="solid"/>
              <a:miter/>
            </a:ln>
          </p:spPr>
          <p:txBody>
            <a:bodyPr rtlCol="0" anchor="ctr"/>
            <a:lstStyle/>
            <a:p>
              <a:endParaRPr lang="nl-NL"/>
            </a:p>
          </p:txBody>
        </p:sp>
        <p:sp>
          <p:nvSpPr>
            <p:cNvPr id="56" name="Freeform: Shape 55">
              <a:extLst>
                <a:ext uri="{FF2B5EF4-FFF2-40B4-BE49-F238E27FC236}">
                  <a16:creationId xmlns:a16="http://schemas.microsoft.com/office/drawing/2014/main" id="{4F354AAE-3FE8-4DA5-8B90-0E712A3BBEC1}"/>
                </a:ext>
              </a:extLst>
            </p:cNvPr>
            <p:cNvSpPr/>
            <p:nvPr/>
          </p:nvSpPr>
          <p:spPr>
            <a:xfrm>
              <a:off x="7959980" y="2649202"/>
              <a:ext cx="153889" cy="33342"/>
            </a:xfrm>
            <a:custGeom>
              <a:avLst/>
              <a:gdLst>
                <a:gd name="connsiteX0" fmla="*/ 134654 w 153889"/>
                <a:gd name="connsiteY0" fmla="*/ 0 h 33342"/>
                <a:gd name="connsiteX1" fmla="*/ 19236 w 153889"/>
                <a:gd name="connsiteY1" fmla="*/ 0 h 33342"/>
                <a:gd name="connsiteX2" fmla="*/ 0 w 153889"/>
                <a:gd name="connsiteY2" fmla="*/ 16671 h 33342"/>
                <a:gd name="connsiteX3" fmla="*/ 19236 w 153889"/>
                <a:gd name="connsiteY3" fmla="*/ 33343 h 33342"/>
                <a:gd name="connsiteX4" fmla="*/ 134654 w 153889"/>
                <a:gd name="connsiteY4" fmla="*/ 33343 h 33342"/>
                <a:gd name="connsiteX5" fmla="*/ 153890 w 153889"/>
                <a:gd name="connsiteY5" fmla="*/ 16671 h 33342"/>
                <a:gd name="connsiteX6" fmla="*/ 134654 w 153889"/>
                <a:gd name="connsiteY6" fmla="*/ 0 h 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89" h="33342">
                  <a:moveTo>
                    <a:pt x="134654" y="0"/>
                  </a:moveTo>
                  <a:lnTo>
                    <a:pt x="19236" y="0"/>
                  </a:lnTo>
                  <a:cubicBezTo>
                    <a:pt x="8599" y="0"/>
                    <a:pt x="0" y="7452"/>
                    <a:pt x="0" y="16671"/>
                  </a:cubicBezTo>
                  <a:cubicBezTo>
                    <a:pt x="0" y="25891"/>
                    <a:pt x="8599" y="33343"/>
                    <a:pt x="19236" y="33343"/>
                  </a:cubicBezTo>
                  <a:lnTo>
                    <a:pt x="134654" y="33343"/>
                  </a:lnTo>
                  <a:cubicBezTo>
                    <a:pt x="145291" y="33343"/>
                    <a:pt x="153890" y="25891"/>
                    <a:pt x="153890" y="16671"/>
                  </a:cubicBezTo>
                  <a:cubicBezTo>
                    <a:pt x="153890" y="7452"/>
                    <a:pt x="145291" y="0"/>
                    <a:pt x="134654" y="0"/>
                  </a:cubicBezTo>
                </a:path>
              </a:pathLst>
            </a:custGeom>
            <a:solidFill>
              <a:schemeClr val="accent1"/>
            </a:solidFill>
            <a:ln w="19233" cap="flat">
              <a:noFill/>
              <a:prstDash val="solid"/>
              <a:miter/>
            </a:ln>
          </p:spPr>
          <p:txBody>
            <a:bodyPr rtlCol="0" anchor="ctr"/>
            <a:lstStyle/>
            <a:p>
              <a:endParaRPr lang="nl-NL"/>
            </a:p>
          </p:txBody>
        </p:sp>
        <p:sp>
          <p:nvSpPr>
            <p:cNvPr id="57" name="Freeform: Shape 56">
              <a:extLst>
                <a:ext uri="{FF2B5EF4-FFF2-40B4-BE49-F238E27FC236}">
                  <a16:creationId xmlns:a16="http://schemas.microsoft.com/office/drawing/2014/main" id="{0C788596-15B7-4314-A6F6-38F3165F8134}"/>
                </a:ext>
              </a:extLst>
            </p:cNvPr>
            <p:cNvSpPr/>
            <p:nvPr/>
          </p:nvSpPr>
          <p:spPr>
            <a:xfrm>
              <a:off x="7748382" y="2649202"/>
              <a:ext cx="173126" cy="33342"/>
            </a:xfrm>
            <a:custGeom>
              <a:avLst/>
              <a:gdLst>
                <a:gd name="connsiteX0" fmla="*/ 19236 w 173126"/>
                <a:gd name="connsiteY0" fmla="*/ 33343 h 33342"/>
                <a:gd name="connsiteX1" fmla="*/ 153890 w 173126"/>
                <a:gd name="connsiteY1" fmla="*/ 33343 h 33342"/>
                <a:gd name="connsiteX2" fmla="*/ 173126 w 173126"/>
                <a:gd name="connsiteY2" fmla="*/ 16671 h 33342"/>
                <a:gd name="connsiteX3" fmla="*/ 153890 w 173126"/>
                <a:gd name="connsiteY3" fmla="*/ 0 h 33342"/>
                <a:gd name="connsiteX4" fmla="*/ 19236 w 173126"/>
                <a:gd name="connsiteY4" fmla="*/ 0 h 33342"/>
                <a:gd name="connsiteX5" fmla="*/ 0 w 173126"/>
                <a:gd name="connsiteY5" fmla="*/ 16671 h 33342"/>
                <a:gd name="connsiteX6" fmla="*/ 19236 w 173126"/>
                <a:gd name="connsiteY6" fmla="*/ 33343 h 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126" h="33342">
                  <a:moveTo>
                    <a:pt x="19236" y="33343"/>
                  </a:moveTo>
                  <a:lnTo>
                    <a:pt x="153890" y="33343"/>
                  </a:lnTo>
                  <a:cubicBezTo>
                    <a:pt x="164527" y="33343"/>
                    <a:pt x="173126" y="25891"/>
                    <a:pt x="173126" y="16671"/>
                  </a:cubicBezTo>
                  <a:cubicBezTo>
                    <a:pt x="173126" y="7452"/>
                    <a:pt x="164527" y="0"/>
                    <a:pt x="153890" y="0"/>
                  </a:cubicBezTo>
                  <a:lnTo>
                    <a:pt x="19236" y="0"/>
                  </a:lnTo>
                  <a:cubicBezTo>
                    <a:pt x="8599" y="0"/>
                    <a:pt x="0" y="7452"/>
                    <a:pt x="0" y="16671"/>
                  </a:cubicBezTo>
                  <a:cubicBezTo>
                    <a:pt x="0" y="25891"/>
                    <a:pt x="8599" y="33343"/>
                    <a:pt x="19236" y="33343"/>
                  </a:cubicBezTo>
                </a:path>
              </a:pathLst>
            </a:custGeom>
            <a:solidFill>
              <a:schemeClr val="accent1"/>
            </a:solidFill>
            <a:ln w="19233"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472037D8-E097-421E-9513-5D9607CF259F}"/>
                </a:ext>
              </a:extLst>
            </p:cNvPr>
            <p:cNvSpPr/>
            <p:nvPr/>
          </p:nvSpPr>
          <p:spPr>
            <a:xfrm>
              <a:off x="7883035" y="2715887"/>
              <a:ext cx="134653" cy="33342"/>
            </a:xfrm>
            <a:custGeom>
              <a:avLst/>
              <a:gdLst>
                <a:gd name="connsiteX0" fmla="*/ 115417 w 134653"/>
                <a:gd name="connsiteY0" fmla="*/ 0 h 33342"/>
                <a:gd name="connsiteX1" fmla="*/ 19236 w 134653"/>
                <a:gd name="connsiteY1" fmla="*/ 0 h 33342"/>
                <a:gd name="connsiteX2" fmla="*/ 0 w 134653"/>
                <a:gd name="connsiteY2" fmla="*/ 16671 h 33342"/>
                <a:gd name="connsiteX3" fmla="*/ 19236 w 134653"/>
                <a:gd name="connsiteY3" fmla="*/ 33343 h 33342"/>
                <a:gd name="connsiteX4" fmla="*/ 115417 w 134653"/>
                <a:gd name="connsiteY4" fmla="*/ 33343 h 33342"/>
                <a:gd name="connsiteX5" fmla="*/ 134654 w 134653"/>
                <a:gd name="connsiteY5" fmla="*/ 16671 h 33342"/>
                <a:gd name="connsiteX6" fmla="*/ 115417 w 134653"/>
                <a:gd name="connsiteY6" fmla="*/ 0 h 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53" h="33342">
                  <a:moveTo>
                    <a:pt x="115417" y="0"/>
                  </a:moveTo>
                  <a:lnTo>
                    <a:pt x="19236" y="0"/>
                  </a:lnTo>
                  <a:cubicBezTo>
                    <a:pt x="8599" y="0"/>
                    <a:pt x="0" y="7452"/>
                    <a:pt x="0" y="16671"/>
                  </a:cubicBezTo>
                  <a:cubicBezTo>
                    <a:pt x="0" y="25891"/>
                    <a:pt x="8599" y="33343"/>
                    <a:pt x="19236" y="33343"/>
                  </a:cubicBezTo>
                  <a:lnTo>
                    <a:pt x="115417" y="33343"/>
                  </a:lnTo>
                  <a:cubicBezTo>
                    <a:pt x="126055" y="33343"/>
                    <a:pt x="134654" y="25891"/>
                    <a:pt x="134654" y="16671"/>
                  </a:cubicBezTo>
                  <a:cubicBezTo>
                    <a:pt x="134654" y="7452"/>
                    <a:pt x="126055" y="0"/>
                    <a:pt x="115417" y="0"/>
                  </a:cubicBezTo>
                </a:path>
              </a:pathLst>
            </a:custGeom>
            <a:solidFill>
              <a:schemeClr val="accent1"/>
            </a:solidFill>
            <a:ln w="19233" cap="flat">
              <a:noFill/>
              <a:prstDash val="solid"/>
              <a:miter/>
            </a:ln>
          </p:spPr>
          <p:txBody>
            <a:bodyPr rtlCol="0" anchor="ctr"/>
            <a:lstStyle/>
            <a:p>
              <a:endParaRPr lang="nl-NL"/>
            </a:p>
          </p:txBody>
        </p:sp>
        <p:sp>
          <p:nvSpPr>
            <p:cNvPr id="59" name="Freeform: Shape 58">
              <a:extLst>
                <a:ext uri="{FF2B5EF4-FFF2-40B4-BE49-F238E27FC236}">
                  <a16:creationId xmlns:a16="http://schemas.microsoft.com/office/drawing/2014/main" id="{AECD189F-64F9-41FD-9204-4E390C2E0FC6}"/>
                </a:ext>
              </a:extLst>
            </p:cNvPr>
            <p:cNvSpPr/>
            <p:nvPr/>
          </p:nvSpPr>
          <p:spPr>
            <a:xfrm>
              <a:off x="7748382" y="2715887"/>
              <a:ext cx="96181" cy="33342"/>
            </a:xfrm>
            <a:custGeom>
              <a:avLst/>
              <a:gdLst>
                <a:gd name="connsiteX0" fmla="*/ 19236 w 96181"/>
                <a:gd name="connsiteY0" fmla="*/ 33343 h 33342"/>
                <a:gd name="connsiteX1" fmla="*/ 76945 w 96181"/>
                <a:gd name="connsiteY1" fmla="*/ 33343 h 33342"/>
                <a:gd name="connsiteX2" fmla="*/ 96181 w 96181"/>
                <a:gd name="connsiteY2" fmla="*/ 16671 h 33342"/>
                <a:gd name="connsiteX3" fmla="*/ 76945 w 96181"/>
                <a:gd name="connsiteY3" fmla="*/ 0 h 33342"/>
                <a:gd name="connsiteX4" fmla="*/ 19236 w 96181"/>
                <a:gd name="connsiteY4" fmla="*/ 0 h 33342"/>
                <a:gd name="connsiteX5" fmla="*/ 0 w 96181"/>
                <a:gd name="connsiteY5" fmla="*/ 16671 h 33342"/>
                <a:gd name="connsiteX6" fmla="*/ 19236 w 96181"/>
                <a:gd name="connsiteY6" fmla="*/ 33343 h 3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81" h="33342">
                  <a:moveTo>
                    <a:pt x="19236" y="33343"/>
                  </a:moveTo>
                  <a:lnTo>
                    <a:pt x="76945" y="33343"/>
                  </a:lnTo>
                  <a:cubicBezTo>
                    <a:pt x="87583" y="33343"/>
                    <a:pt x="96181" y="25891"/>
                    <a:pt x="96181" y="16671"/>
                  </a:cubicBezTo>
                  <a:cubicBezTo>
                    <a:pt x="96181" y="7452"/>
                    <a:pt x="87583" y="0"/>
                    <a:pt x="76945" y="0"/>
                  </a:cubicBezTo>
                  <a:lnTo>
                    <a:pt x="19236" y="0"/>
                  </a:lnTo>
                  <a:cubicBezTo>
                    <a:pt x="8599" y="0"/>
                    <a:pt x="0" y="7452"/>
                    <a:pt x="0" y="16671"/>
                  </a:cubicBezTo>
                  <a:cubicBezTo>
                    <a:pt x="0" y="25891"/>
                    <a:pt x="8599" y="33343"/>
                    <a:pt x="19236" y="33343"/>
                  </a:cubicBezTo>
                </a:path>
              </a:pathLst>
            </a:custGeom>
            <a:solidFill>
              <a:schemeClr val="accent1"/>
            </a:solidFill>
            <a:ln w="19233" cap="flat">
              <a:noFill/>
              <a:prstDash val="solid"/>
              <a:miter/>
            </a:ln>
          </p:spPr>
          <p:txBody>
            <a:bodyPr rtlCol="0" anchor="ctr"/>
            <a:lstStyle/>
            <a:p>
              <a:endParaRPr lang="nl-NL"/>
            </a:p>
          </p:txBody>
        </p:sp>
        <p:sp>
          <p:nvSpPr>
            <p:cNvPr id="60" name="Freeform: Shape 59">
              <a:extLst>
                <a:ext uri="{FF2B5EF4-FFF2-40B4-BE49-F238E27FC236}">
                  <a16:creationId xmlns:a16="http://schemas.microsoft.com/office/drawing/2014/main" id="{9A36ACAC-A90E-4E85-9A57-7F2321054CF7}"/>
                </a:ext>
              </a:extLst>
            </p:cNvPr>
            <p:cNvSpPr/>
            <p:nvPr/>
          </p:nvSpPr>
          <p:spPr>
            <a:xfrm>
              <a:off x="8056158" y="2665886"/>
              <a:ext cx="192363" cy="150028"/>
            </a:xfrm>
            <a:custGeom>
              <a:avLst/>
              <a:gdLst>
                <a:gd name="connsiteX0" fmla="*/ 157481 w 192363"/>
                <a:gd name="connsiteY0" fmla="*/ 6971 h 150027"/>
                <a:gd name="connsiteX1" fmla="*/ 76573 w 192363"/>
                <a:gd name="connsiteY1" fmla="*/ 105132 h 150027"/>
                <a:gd name="connsiteX2" fmla="*/ 34619 w 192363"/>
                <a:gd name="connsiteY2" fmla="*/ 56668 h 150027"/>
                <a:gd name="connsiteX3" fmla="*/ 7707 w 192363"/>
                <a:gd name="connsiteY3" fmla="*/ 53334 h 150027"/>
                <a:gd name="connsiteX4" fmla="*/ 3860 w 192363"/>
                <a:gd name="connsiteY4" fmla="*/ 76674 h 150027"/>
                <a:gd name="connsiteX5" fmla="*/ 61569 w 192363"/>
                <a:gd name="connsiteY5" fmla="*/ 143359 h 150027"/>
                <a:gd name="connsiteX6" fmla="*/ 76939 w 192363"/>
                <a:gd name="connsiteY6" fmla="*/ 150028 h 150027"/>
                <a:gd name="connsiteX7" fmla="*/ 77170 w 192363"/>
                <a:gd name="connsiteY7" fmla="*/ 150028 h 150027"/>
                <a:gd name="connsiteX8" fmla="*/ 92597 w 192363"/>
                <a:gd name="connsiteY8" fmla="*/ 143042 h 150027"/>
                <a:gd name="connsiteX9" fmla="*/ 188778 w 192363"/>
                <a:gd name="connsiteY9" fmla="*/ 26343 h 150027"/>
                <a:gd name="connsiteX10" fmla="*/ 184315 w 192363"/>
                <a:gd name="connsiteY10" fmla="*/ 3103 h 150027"/>
                <a:gd name="connsiteX11" fmla="*/ 157481 w 192363"/>
                <a:gd name="connsiteY11" fmla="*/ 6971 h 15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63" h="150027">
                  <a:moveTo>
                    <a:pt x="157481" y="6971"/>
                  </a:moveTo>
                  <a:lnTo>
                    <a:pt x="76573" y="105132"/>
                  </a:lnTo>
                  <a:lnTo>
                    <a:pt x="34619" y="56668"/>
                  </a:lnTo>
                  <a:cubicBezTo>
                    <a:pt x="28252" y="49283"/>
                    <a:pt x="16191" y="47815"/>
                    <a:pt x="7707" y="53334"/>
                  </a:cubicBezTo>
                  <a:cubicBezTo>
                    <a:pt x="-814" y="58852"/>
                    <a:pt x="-2526" y="69305"/>
                    <a:pt x="3860" y="76674"/>
                  </a:cubicBezTo>
                  <a:lnTo>
                    <a:pt x="61569" y="143359"/>
                  </a:lnTo>
                  <a:cubicBezTo>
                    <a:pt x="65185" y="147560"/>
                    <a:pt x="70899" y="150028"/>
                    <a:pt x="76939" y="150028"/>
                  </a:cubicBezTo>
                  <a:lnTo>
                    <a:pt x="77170" y="150028"/>
                  </a:lnTo>
                  <a:cubicBezTo>
                    <a:pt x="83306" y="149961"/>
                    <a:pt x="89019" y="147377"/>
                    <a:pt x="92597" y="143042"/>
                  </a:cubicBezTo>
                  <a:lnTo>
                    <a:pt x="188778" y="26343"/>
                  </a:lnTo>
                  <a:cubicBezTo>
                    <a:pt x="194953" y="18857"/>
                    <a:pt x="192952" y="8438"/>
                    <a:pt x="184315" y="3103"/>
                  </a:cubicBezTo>
                  <a:cubicBezTo>
                    <a:pt x="175678" y="-2249"/>
                    <a:pt x="163656" y="-498"/>
                    <a:pt x="157481" y="6971"/>
                  </a:cubicBezTo>
                </a:path>
              </a:pathLst>
            </a:custGeom>
            <a:solidFill>
              <a:schemeClr val="accent1"/>
            </a:solidFill>
            <a:ln w="19233" cap="flat">
              <a:noFill/>
              <a:prstDash val="solid"/>
              <a:miter/>
            </a:ln>
          </p:spPr>
          <p:txBody>
            <a:bodyPr rtlCol="0" anchor="ctr"/>
            <a:lstStyle/>
            <a:p>
              <a:endParaRPr lang="nl-NL"/>
            </a:p>
          </p:txBody>
        </p:sp>
      </p:grpSp>
      <p:pic>
        <p:nvPicPr>
          <p:cNvPr id="65" name="Graphic 64">
            <a:extLst>
              <a:ext uri="{FF2B5EF4-FFF2-40B4-BE49-F238E27FC236}">
                <a16:creationId xmlns:a16="http://schemas.microsoft.com/office/drawing/2014/main" id="{1C679769-BB2C-457D-BBB9-B16DF30FA8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5186" y="308192"/>
            <a:ext cx="838633" cy="838633"/>
          </a:xfrm>
          <a:prstGeom prst="rect">
            <a:avLst/>
          </a:prstGeom>
        </p:spPr>
      </p:pic>
      <p:sp>
        <p:nvSpPr>
          <p:cNvPr id="66" name="Content Placeholder 11">
            <a:extLst>
              <a:ext uri="{FF2B5EF4-FFF2-40B4-BE49-F238E27FC236}">
                <a16:creationId xmlns:a16="http://schemas.microsoft.com/office/drawing/2014/main" id="{645F0AF6-BFB9-47B1-B3BF-71556A1570B0}"/>
              </a:ext>
            </a:extLst>
          </p:cNvPr>
          <p:cNvSpPr txBox="1">
            <a:spLocks/>
          </p:cNvSpPr>
          <p:nvPr/>
        </p:nvSpPr>
        <p:spPr>
          <a:xfrm>
            <a:off x="1524000" y="962820"/>
            <a:ext cx="10312399" cy="43353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De uitgangspunten van het preferente proces</a:t>
            </a:r>
          </a:p>
        </p:txBody>
      </p:sp>
      <p:sp>
        <p:nvSpPr>
          <p:cNvPr id="63" name="TextBox 62">
            <a:extLst>
              <a:ext uri="{FF2B5EF4-FFF2-40B4-BE49-F238E27FC236}">
                <a16:creationId xmlns:a16="http://schemas.microsoft.com/office/drawing/2014/main" id="{25E4FE22-C44E-4623-8D71-EC45AD464D30}"/>
              </a:ext>
            </a:extLst>
          </p:cNvPr>
          <p:cNvSpPr txBox="1"/>
          <p:nvPr/>
        </p:nvSpPr>
        <p:spPr>
          <a:xfrm>
            <a:off x="4570185" y="3522505"/>
            <a:ext cx="2743200" cy="338554"/>
          </a:xfrm>
          <a:prstGeom prst="rect">
            <a:avLst/>
          </a:prstGeom>
          <a:noFill/>
        </p:spPr>
        <p:txBody>
          <a:bodyPr wrap="square" rtlCol="0">
            <a:spAutoFit/>
          </a:bodyPr>
          <a:lstStyle/>
          <a:p>
            <a:pPr algn="ctr"/>
            <a:r>
              <a:rPr lang="nl-NL" sz="1600" b="1" dirty="0">
                <a:solidFill>
                  <a:schemeClr val="accent1"/>
                </a:solidFill>
              </a:rPr>
              <a:t>Eenduidig opvragen gegevens</a:t>
            </a:r>
          </a:p>
        </p:txBody>
      </p:sp>
      <p:pic>
        <p:nvPicPr>
          <p:cNvPr id="28" name="Graphic 27">
            <a:extLst>
              <a:ext uri="{FF2B5EF4-FFF2-40B4-BE49-F238E27FC236}">
                <a16:creationId xmlns:a16="http://schemas.microsoft.com/office/drawing/2014/main" id="{FA85FB1B-85CD-4F68-919F-88CA3836D0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67358" y="4426615"/>
            <a:ext cx="952500" cy="952500"/>
          </a:xfrm>
          <a:prstGeom prst="rect">
            <a:avLst/>
          </a:prstGeom>
        </p:spPr>
      </p:pic>
      <p:pic>
        <p:nvPicPr>
          <p:cNvPr id="30" name="Graphic 29">
            <a:extLst>
              <a:ext uri="{FF2B5EF4-FFF2-40B4-BE49-F238E27FC236}">
                <a16:creationId xmlns:a16="http://schemas.microsoft.com/office/drawing/2014/main" id="{6338D862-34C5-4C23-8518-6FBF1B4689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65542" y="2547953"/>
            <a:ext cx="952500" cy="952500"/>
          </a:xfrm>
          <a:prstGeom prst="rect">
            <a:avLst/>
          </a:prstGeom>
        </p:spPr>
      </p:pic>
      <p:sp>
        <p:nvSpPr>
          <p:cNvPr id="80" name="TextBox 79">
            <a:extLst>
              <a:ext uri="{FF2B5EF4-FFF2-40B4-BE49-F238E27FC236}">
                <a16:creationId xmlns:a16="http://schemas.microsoft.com/office/drawing/2014/main" id="{94F1B584-8D19-4480-9C53-ED2F5E9D95A1}"/>
              </a:ext>
            </a:extLst>
          </p:cNvPr>
          <p:cNvSpPr txBox="1"/>
          <p:nvPr/>
        </p:nvSpPr>
        <p:spPr>
          <a:xfrm>
            <a:off x="4408014" y="3851762"/>
            <a:ext cx="3375972" cy="1902059"/>
          </a:xfrm>
          <a:prstGeom prst="rect">
            <a:avLst/>
          </a:prstGeom>
          <a:noFill/>
        </p:spPr>
        <p:txBody>
          <a:bodyPr wrap="square" lIns="0" rIns="0" rtlCol="0">
            <a:spAutoFit/>
          </a:bodyPr>
          <a:lstStyle/>
          <a:p>
            <a:pPr marL="285750" indent="-285750">
              <a:buFont typeface="Arial" panose="020B0604020202020204" pitchFamily="34" charset="0"/>
              <a:buChar char="•"/>
            </a:pPr>
            <a:r>
              <a:rPr lang="nl-NL" sz="1400" dirty="0">
                <a:latin typeface="Calibri" panose="020F0502020204030204" pitchFamily="34" charset="0"/>
                <a:ea typeface="Times New Roman" panose="02020603050405020304" pitchFamily="18" charset="0"/>
              </a:rPr>
              <a:t>Alle benodigde gegevens worden bij aanvang van het proces aangevraagd</a:t>
            </a:r>
          </a:p>
          <a:p>
            <a:pPr marL="285750" indent="-285750">
              <a:buFont typeface="Arial" panose="020B0604020202020204" pitchFamily="34" charset="0"/>
              <a:buChar char="•"/>
            </a:pPr>
            <a:r>
              <a:rPr lang="nl-NL" sz="1400" dirty="0">
                <a:latin typeface="Calibri" panose="020F0502020204030204" pitchFamily="34" charset="0"/>
                <a:ea typeface="Times New Roman" panose="02020603050405020304" pitchFamily="18" charset="0"/>
                <a:cs typeface="Calibri" panose="020F0502020204030204" pitchFamily="34" charset="0"/>
              </a:rPr>
              <a:t>Een uniform aanvraagformulier zorgt voor eenduidigheid en herkenbaarheid naar werkgevers</a:t>
            </a:r>
            <a:endParaRPr lang="nl-NL" sz="1400" dirty="0">
              <a:latin typeface="Calibri" panose="020F0502020204030204" pitchFamily="34" charset="0"/>
              <a:ea typeface="Times New Roman" panose="02020603050405020304" pitchFamily="18" charset="0"/>
              <a:cs typeface="Arial" panose="020B0604020202020204" pitchFamily="34" charset="0"/>
            </a:endParaRPr>
          </a:p>
          <a:p>
            <a:pPr fontAlgn="ctr">
              <a:lnSpc>
                <a:spcPct val="110000"/>
              </a:lnSpc>
              <a:spcAft>
                <a:spcPts val="0"/>
              </a:spcAft>
            </a:pPr>
            <a:r>
              <a:rPr lang="nl-NL" sz="1400" dirty="0">
                <a:latin typeface="Calibri" panose="020F0502020204030204" pitchFamily="34" charset="0"/>
                <a:ea typeface="Times New Roman" panose="02020603050405020304" pitchFamily="18" charset="0"/>
                <a:cs typeface="Calibri" panose="020F0502020204030204" pitchFamily="34" charset="0"/>
              </a:rPr>
              <a:t> </a:t>
            </a:r>
            <a:endParaRPr lang="nl-NL" sz="1400" dirty="0">
              <a:latin typeface="Calibri" panose="020F050202020403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nl-NL" sz="1400" dirty="0">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endParaRPr lang="nl-NL" sz="14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24703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67FC7E8B-B336-46C2-B1FA-90B656CA2A84}"/>
              </a:ext>
            </a:extLst>
          </p:cNvPr>
          <p:cNvGrpSpPr/>
          <p:nvPr/>
        </p:nvGrpSpPr>
        <p:grpSpPr>
          <a:xfrm>
            <a:off x="313510" y="1178668"/>
            <a:ext cx="11412822" cy="5396048"/>
            <a:chOff x="313510" y="1178668"/>
            <a:chExt cx="11412822" cy="5396048"/>
          </a:xfrm>
        </p:grpSpPr>
        <p:sp>
          <p:nvSpPr>
            <p:cNvPr id="39" name="Rectangle 26">
              <a:extLst>
                <a:ext uri="{FF2B5EF4-FFF2-40B4-BE49-F238E27FC236}">
                  <a16:creationId xmlns:a16="http://schemas.microsoft.com/office/drawing/2014/main" id="{CEF397EE-D6B1-43AF-8814-D9BAB245392B}"/>
                </a:ext>
              </a:extLst>
            </p:cNvPr>
            <p:cNvSpPr/>
            <p:nvPr/>
          </p:nvSpPr>
          <p:spPr>
            <a:xfrm>
              <a:off x="8290560" y="1178668"/>
              <a:ext cx="3102428" cy="356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7" name="Rectangle 26">
              <a:extLst>
                <a:ext uri="{FF2B5EF4-FFF2-40B4-BE49-F238E27FC236}">
                  <a16:creationId xmlns:a16="http://schemas.microsoft.com/office/drawing/2014/main" id="{BF7E49B9-1E52-41AF-9EA5-8038A58FC11F}"/>
                </a:ext>
              </a:extLst>
            </p:cNvPr>
            <p:cNvSpPr/>
            <p:nvPr/>
          </p:nvSpPr>
          <p:spPr>
            <a:xfrm>
              <a:off x="8290561" y="1179755"/>
              <a:ext cx="3435771" cy="356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8" name="Rectangle 27">
              <a:extLst>
                <a:ext uri="{FF2B5EF4-FFF2-40B4-BE49-F238E27FC236}">
                  <a16:creationId xmlns:a16="http://schemas.microsoft.com/office/drawing/2014/main" id="{2ECF61EF-7C1C-4CE6-AA93-6C54B87F550D}"/>
                </a:ext>
              </a:extLst>
            </p:cNvPr>
            <p:cNvSpPr/>
            <p:nvPr/>
          </p:nvSpPr>
          <p:spPr>
            <a:xfrm>
              <a:off x="313510" y="5333746"/>
              <a:ext cx="7090953" cy="1240970"/>
            </a:xfrm>
            <a:prstGeom prst="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Arrow: Chevron 1">
              <a:extLst>
                <a:ext uri="{FF2B5EF4-FFF2-40B4-BE49-F238E27FC236}">
                  <a16:creationId xmlns:a16="http://schemas.microsoft.com/office/drawing/2014/main" id="{2FEF6BFF-A914-4631-B3D8-9192FFB3320F}"/>
                </a:ext>
              </a:extLst>
            </p:cNvPr>
            <p:cNvSpPr/>
            <p:nvPr/>
          </p:nvSpPr>
          <p:spPr>
            <a:xfrm rot="5400000">
              <a:off x="1727564" y="4903263"/>
              <a:ext cx="274320" cy="27432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9" name="Arrow: Chevron 28">
              <a:extLst>
                <a:ext uri="{FF2B5EF4-FFF2-40B4-BE49-F238E27FC236}">
                  <a16:creationId xmlns:a16="http://schemas.microsoft.com/office/drawing/2014/main" id="{EB654687-A94B-4D57-B22D-4F52F23B8C59}"/>
                </a:ext>
              </a:extLst>
            </p:cNvPr>
            <p:cNvSpPr/>
            <p:nvPr/>
          </p:nvSpPr>
          <p:spPr>
            <a:xfrm rot="5400000">
              <a:off x="5716090" y="4903263"/>
              <a:ext cx="274320" cy="27432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33" name="Tekstvak 5">
              <a:extLst>
                <a:ext uri="{FF2B5EF4-FFF2-40B4-BE49-F238E27FC236}">
                  <a16:creationId xmlns:a16="http://schemas.microsoft.com/office/drawing/2014/main" id="{399F881A-BD6D-4224-B62A-A90728445A39}"/>
                </a:ext>
              </a:extLst>
            </p:cNvPr>
            <p:cNvSpPr txBox="1"/>
            <p:nvPr/>
          </p:nvSpPr>
          <p:spPr>
            <a:xfrm>
              <a:off x="8290562" y="1179755"/>
              <a:ext cx="3102428" cy="246221"/>
            </a:xfrm>
            <a:prstGeom prst="rect">
              <a:avLst/>
            </a:prstGeom>
            <a:noFill/>
          </p:spPr>
          <p:txBody>
            <a:bodyPr wrap="square" rtlCol="0">
              <a:spAutoFit/>
            </a:bodyPr>
            <a:lstStyle/>
            <a:p>
              <a:pPr algn="ctr"/>
              <a:r>
                <a:rPr lang="nl-NL" sz="1000" dirty="0">
                  <a:latin typeface="Graphik Black" panose="020B0A03030202060203" pitchFamily="34" charset="0"/>
                </a:rPr>
                <a:t>VERLENGING</a:t>
              </a:r>
            </a:p>
          </p:txBody>
        </p:sp>
        <p:sp>
          <p:nvSpPr>
            <p:cNvPr id="43" name="Tekstvak 5">
              <a:extLst>
                <a:ext uri="{FF2B5EF4-FFF2-40B4-BE49-F238E27FC236}">
                  <a16:creationId xmlns:a16="http://schemas.microsoft.com/office/drawing/2014/main" id="{B47F22EB-B941-41A3-8B6B-7A8E3A422583}"/>
                </a:ext>
              </a:extLst>
            </p:cNvPr>
            <p:cNvSpPr txBox="1"/>
            <p:nvPr/>
          </p:nvSpPr>
          <p:spPr>
            <a:xfrm>
              <a:off x="313510" y="5358886"/>
              <a:ext cx="7090953" cy="246221"/>
            </a:xfrm>
            <a:prstGeom prst="rect">
              <a:avLst/>
            </a:prstGeom>
            <a:noFill/>
          </p:spPr>
          <p:txBody>
            <a:bodyPr wrap="square" rtlCol="0">
              <a:spAutoFit/>
            </a:bodyPr>
            <a:lstStyle/>
            <a:p>
              <a:pPr algn="ctr"/>
              <a:r>
                <a:rPr lang="nl-NL" sz="1000" dirty="0">
                  <a:latin typeface="Graphik Black" panose="020B0A03030202060203" pitchFamily="34" charset="0"/>
                </a:rPr>
                <a:t>VERREKENING</a:t>
              </a:r>
            </a:p>
          </p:txBody>
        </p:sp>
        <p:sp>
          <p:nvSpPr>
            <p:cNvPr id="47" name="Rectangle 52">
              <a:extLst>
                <a:ext uri="{FF2B5EF4-FFF2-40B4-BE49-F238E27FC236}">
                  <a16:creationId xmlns:a16="http://schemas.microsoft.com/office/drawing/2014/main" id="{456FA546-2624-498B-A767-4FCEB4D0C23B}"/>
                </a:ext>
              </a:extLst>
            </p:cNvPr>
            <p:cNvSpPr/>
            <p:nvPr/>
          </p:nvSpPr>
          <p:spPr>
            <a:xfrm>
              <a:off x="629833" y="5810752"/>
              <a:ext cx="1580858" cy="38208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b="1" dirty="0">
                  <a:solidFill>
                    <a:schemeClr val="bg1"/>
                  </a:solidFill>
                </a:rPr>
                <a:t>A. Verzamelen gegevens</a:t>
              </a:r>
            </a:p>
          </p:txBody>
        </p:sp>
        <p:sp>
          <p:nvSpPr>
            <p:cNvPr id="48" name="Rectangle 52">
              <a:extLst>
                <a:ext uri="{FF2B5EF4-FFF2-40B4-BE49-F238E27FC236}">
                  <a16:creationId xmlns:a16="http://schemas.microsoft.com/office/drawing/2014/main" id="{B5A05B04-D9BB-43C9-893F-5AF1263D2A79}"/>
                </a:ext>
              </a:extLst>
            </p:cNvPr>
            <p:cNvSpPr/>
            <p:nvPr/>
          </p:nvSpPr>
          <p:spPr>
            <a:xfrm>
              <a:off x="2248153" y="5810752"/>
              <a:ext cx="1580858" cy="38208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b="1" dirty="0">
                  <a:solidFill>
                    <a:schemeClr val="bg1"/>
                  </a:solidFill>
                </a:rPr>
                <a:t>B. Berekenen afrekening</a:t>
              </a:r>
            </a:p>
          </p:txBody>
        </p:sp>
        <p:sp>
          <p:nvSpPr>
            <p:cNvPr id="49" name="Rectangle 52">
              <a:extLst>
                <a:ext uri="{FF2B5EF4-FFF2-40B4-BE49-F238E27FC236}">
                  <a16:creationId xmlns:a16="http://schemas.microsoft.com/office/drawing/2014/main" id="{71F767D7-473B-4544-A6D0-45613FF86BD8}"/>
                </a:ext>
              </a:extLst>
            </p:cNvPr>
            <p:cNvSpPr/>
            <p:nvPr/>
          </p:nvSpPr>
          <p:spPr>
            <a:xfrm>
              <a:off x="3866473" y="5810752"/>
              <a:ext cx="1580858" cy="38208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b="1" dirty="0">
                  <a:solidFill>
                    <a:schemeClr val="bg1"/>
                  </a:solidFill>
                </a:rPr>
                <a:t>C. Versturen brief afrekening</a:t>
              </a:r>
            </a:p>
          </p:txBody>
        </p:sp>
        <p:sp>
          <p:nvSpPr>
            <p:cNvPr id="50" name="Rectangle 52">
              <a:extLst>
                <a:ext uri="{FF2B5EF4-FFF2-40B4-BE49-F238E27FC236}">
                  <a16:creationId xmlns:a16="http://schemas.microsoft.com/office/drawing/2014/main" id="{9DAF70FD-00C6-4E07-8FD8-21E306D63E01}"/>
                </a:ext>
              </a:extLst>
            </p:cNvPr>
            <p:cNvSpPr/>
            <p:nvPr/>
          </p:nvSpPr>
          <p:spPr>
            <a:xfrm>
              <a:off x="5484793" y="5810752"/>
              <a:ext cx="1580858" cy="38208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b="1" dirty="0">
                  <a:solidFill>
                    <a:schemeClr val="bg1"/>
                  </a:solidFill>
                </a:rPr>
                <a:t>D. Verrekenen</a:t>
              </a:r>
            </a:p>
          </p:txBody>
        </p:sp>
        <p:sp>
          <p:nvSpPr>
            <p:cNvPr id="57" name="Rectangle 52">
              <a:extLst>
                <a:ext uri="{FF2B5EF4-FFF2-40B4-BE49-F238E27FC236}">
                  <a16:creationId xmlns:a16="http://schemas.microsoft.com/office/drawing/2014/main" id="{EC4BF4F5-A649-44BE-9C4A-6B89C150BE8E}"/>
                </a:ext>
              </a:extLst>
            </p:cNvPr>
            <p:cNvSpPr/>
            <p:nvPr/>
          </p:nvSpPr>
          <p:spPr>
            <a:xfrm>
              <a:off x="8476975" y="1469647"/>
              <a:ext cx="2424802" cy="38208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b="1" dirty="0">
                  <a:solidFill>
                    <a:schemeClr val="bg1"/>
                  </a:solidFill>
                  <a:latin typeface="Arial" panose="020B0604020202020204" pitchFamily="34" charset="0"/>
                  <a:cs typeface="Arial" panose="020B0604020202020204" pitchFamily="34" charset="0"/>
                </a:rPr>
                <a:t>A. Contactmoment over verlengen</a:t>
              </a:r>
            </a:p>
          </p:txBody>
        </p:sp>
        <p:grpSp>
          <p:nvGrpSpPr>
            <p:cNvPr id="10" name="Group 9">
              <a:extLst>
                <a:ext uri="{FF2B5EF4-FFF2-40B4-BE49-F238E27FC236}">
                  <a16:creationId xmlns:a16="http://schemas.microsoft.com/office/drawing/2014/main" id="{1A5E1D16-F8C8-4386-84DA-B62375BB619E}"/>
                </a:ext>
              </a:extLst>
            </p:cNvPr>
            <p:cNvGrpSpPr/>
            <p:nvPr/>
          </p:nvGrpSpPr>
          <p:grpSpPr>
            <a:xfrm>
              <a:off x="7538357" y="2697223"/>
              <a:ext cx="618312" cy="274320"/>
              <a:chOff x="7609112" y="2248988"/>
              <a:chExt cx="618312" cy="274320"/>
            </a:xfrm>
          </p:grpSpPr>
          <p:sp>
            <p:nvSpPr>
              <p:cNvPr id="42" name="Arrow: Chevron 41">
                <a:extLst>
                  <a:ext uri="{FF2B5EF4-FFF2-40B4-BE49-F238E27FC236}">
                    <a16:creationId xmlns:a16="http://schemas.microsoft.com/office/drawing/2014/main" id="{876650C0-20A1-4A07-874A-21ABAE6F303A}"/>
                  </a:ext>
                </a:extLst>
              </p:cNvPr>
              <p:cNvSpPr/>
              <p:nvPr/>
            </p:nvSpPr>
            <p:spPr>
              <a:xfrm>
                <a:off x="7953104" y="2248988"/>
                <a:ext cx="274320" cy="27432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58" name="Arrow: Chevron 57">
                <a:extLst>
                  <a:ext uri="{FF2B5EF4-FFF2-40B4-BE49-F238E27FC236}">
                    <a16:creationId xmlns:a16="http://schemas.microsoft.com/office/drawing/2014/main" id="{138F2571-7916-4025-815D-ADAC5DD521A2}"/>
                  </a:ext>
                </a:extLst>
              </p:cNvPr>
              <p:cNvSpPr/>
              <p:nvPr/>
            </p:nvSpPr>
            <p:spPr>
              <a:xfrm rot="10800000">
                <a:off x="7609112" y="2248988"/>
                <a:ext cx="274320" cy="27432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grpSp>
        <p:sp>
          <p:nvSpPr>
            <p:cNvPr id="64" name="Tekstvak 5">
              <a:extLst>
                <a:ext uri="{FF2B5EF4-FFF2-40B4-BE49-F238E27FC236}">
                  <a16:creationId xmlns:a16="http://schemas.microsoft.com/office/drawing/2014/main" id="{75EF7A17-C4EE-4EC9-9243-2B5A9ECCD3FD}"/>
                </a:ext>
              </a:extLst>
            </p:cNvPr>
            <p:cNvSpPr txBox="1"/>
            <p:nvPr/>
          </p:nvSpPr>
          <p:spPr>
            <a:xfrm>
              <a:off x="10375640" y="4443388"/>
              <a:ext cx="1350692" cy="246221"/>
            </a:xfrm>
            <a:prstGeom prst="rect">
              <a:avLst/>
            </a:prstGeom>
            <a:noFill/>
          </p:spPr>
          <p:txBody>
            <a:bodyPr wrap="square" rtlCol="0">
              <a:spAutoFit/>
            </a:bodyPr>
            <a:lstStyle/>
            <a:p>
              <a:pPr algn="r"/>
              <a:r>
                <a:rPr lang="nl-NL" sz="1000" dirty="0">
                  <a:solidFill>
                    <a:schemeClr val="tx1">
                      <a:lumMod val="50000"/>
                      <a:lumOff val="50000"/>
                    </a:schemeClr>
                  </a:solidFill>
                  <a:latin typeface="Graphik Black" panose="020B0A03030202060203" pitchFamily="34" charset="0"/>
                </a:rPr>
                <a:t>Onbepaalde duur</a:t>
              </a:r>
            </a:p>
          </p:txBody>
        </p:sp>
        <p:pic>
          <p:nvPicPr>
            <p:cNvPr id="65" name="Graphic 64">
              <a:extLst>
                <a:ext uri="{FF2B5EF4-FFF2-40B4-BE49-F238E27FC236}">
                  <a16:creationId xmlns:a16="http://schemas.microsoft.com/office/drawing/2014/main" id="{D14F6EF2-1298-4621-9AF9-6F3EE0B03E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54464" y="4457437"/>
              <a:ext cx="239185" cy="218122"/>
            </a:xfrm>
            <a:prstGeom prst="rect">
              <a:avLst/>
            </a:prstGeom>
          </p:spPr>
        </p:pic>
        <p:sp>
          <p:nvSpPr>
            <p:cNvPr id="66" name="Tekstvak 5">
              <a:extLst>
                <a:ext uri="{FF2B5EF4-FFF2-40B4-BE49-F238E27FC236}">
                  <a16:creationId xmlns:a16="http://schemas.microsoft.com/office/drawing/2014/main" id="{8B769B60-195A-499F-BC24-828DCBA2C928}"/>
                </a:ext>
              </a:extLst>
            </p:cNvPr>
            <p:cNvSpPr txBox="1"/>
            <p:nvPr/>
          </p:nvSpPr>
          <p:spPr>
            <a:xfrm>
              <a:off x="5539640" y="6284551"/>
              <a:ext cx="1864823" cy="246221"/>
            </a:xfrm>
            <a:prstGeom prst="rect">
              <a:avLst/>
            </a:prstGeom>
            <a:noFill/>
          </p:spPr>
          <p:txBody>
            <a:bodyPr wrap="square" rtlCol="0">
              <a:spAutoFit/>
            </a:bodyPr>
            <a:lstStyle/>
            <a:p>
              <a:pPr algn="r"/>
              <a:r>
                <a:rPr lang="nl-NL" sz="1000" dirty="0">
                  <a:solidFill>
                    <a:schemeClr val="tx1">
                      <a:lumMod val="50000"/>
                      <a:lumOff val="50000"/>
                    </a:schemeClr>
                  </a:solidFill>
                  <a:latin typeface="Graphik Black" panose="020B0A03030202060203" pitchFamily="34" charset="0"/>
                </a:rPr>
                <a:t>Minstens één keer per kwartaal</a:t>
              </a:r>
            </a:p>
          </p:txBody>
        </p:sp>
        <p:pic>
          <p:nvPicPr>
            <p:cNvPr id="67" name="Graphic 66">
              <a:extLst>
                <a:ext uri="{FF2B5EF4-FFF2-40B4-BE49-F238E27FC236}">
                  <a16:creationId xmlns:a16="http://schemas.microsoft.com/office/drawing/2014/main" id="{46D4CDCE-6414-49D9-9BCE-8215E7C147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30579" y="6298600"/>
              <a:ext cx="218122" cy="218122"/>
            </a:xfrm>
            <a:prstGeom prst="rect">
              <a:avLst/>
            </a:prstGeom>
          </p:spPr>
        </p:pic>
        <p:sp>
          <p:nvSpPr>
            <p:cNvPr id="38" name="Rectangle 24">
              <a:extLst>
                <a:ext uri="{FF2B5EF4-FFF2-40B4-BE49-F238E27FC236}">
                  <a16:creationId xmlns:a16="http://schemas.microsoft.com/office/drawing/2014/main" id="{E01CB372-72BF-4F83-9BEC-3970D7858D58}"/>
                </a:ext>
              </a:extLst>
            </p:cNvPr>
            <p:cNvSpPr/>
            <p:nvPr/>
          </p:nvSpPr>
          <p:spPr>
            <a:xfrm>
              <a:off x="355960" y="1178668"/>
              <a:ext cx="7090953" cy="356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2" name="Tekstvak 5">
              <a:extLst>
                <a:ext uri="{FF2B5EF4-FFF2-40B4-BE49-F238E27FC236}">
                  <a16:creationId xmlns:a16="http://schemas.microsoft.com/office/drawing/2014/main" id="{C6366642-2AD8-46E3-A986-AD288F08870B}"/>
                </a:ext>
              </a:extLst>
            </p:cNvPr>
            <p:cNvSpPr txBox="1"/>
            <p:nvPr/>
          </p:nvSpPr>
          <p:spPr>
            <a:xfrm>
              <a:off x="4302035" y="4443388"/>
              <a:ext cx="3102428" cy="246221"/>
            </a:xfrm>
            <a:prstGeom prst="rect">
              <a:avLst/>
            </a:prstGeom>
            <a:noFill/>
          </p:spPr>
          <p:txBody>
            <a:bodyPr wrap="square" rtlCol="0">
              <a:spAutoFit/>
            </a:bodyPr>
            <a:lstStyle/>
            <a:p>
              <a:pPr algn="r"/>
              <a:r>
                <a:rPr lang="nl-NL" sz="1000" dirty="0">
                  <a:solidFill>
                    <a:schemeClr val="tx1">
                      <a:lumMod val="50000"/>
                      <a:lumOff val="50000"/>
                    </a:schemeClr>
                  </a:solidFill>
                  <a:latin typeface="Graphik Black" panose="020B0A03030202060203" pitchFamily="34" charset="0"/>
                </a:rPr>
                <a:t>tot einde loonwaarde of einde contract</a:t>
              </a:r>
            </a:p>
          </p:txBody>
        </p:sp>
        <p:pic>
          <p:nvPicPr>
            <p:cNvPr id="63" name="Graphic 62">
              <a:extLst>
                <a:ext uri="{FF2B5EF4-FFF2-40B4-BE49-F238E27FC236}">
                  <a16:creationId xmlns:a16="http://schemas.microsoft.com/office/drawing/2014/main" id="{6196AE8A-FC59-4A56-A388-E9D99BB8C2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72459" y="4457437"/>
              <a:ext cx="218122" cy="218122"/>
            </a:xfrm>
            <a:prstGeom prst="rect">
              <a:avLst/>
            </a:prstGeom>
          </p:spPr>
        </p:pic>
        <p:sp>
          <p:nvSpPr>
            <p:cNvPr id="31" name="Tekstvak 5">
              <a:extLst>
                <a:ext uri="{FF2B5EF4-FFF2-40B4-BE49-F238E27FC236}">
                  <a16:creationId xmlns:a16="http://schemas.microsoft.com/office/drawing/2014/main" id="{3C1AFA1D-66D0-4E33-98B1-B78EACF1E95F}"/>
                </a:ext>
              </a:extLst>
            </p:cNvPr>
            <p:cNvSpPr txBox="1"/>
            <p:nvPr/>
          </p:nvSpPr>
          <p:spPr>
            <a:xfrm rot="16200000">
              <a:off x="1348727" y="2232563"/>
              <a:ext cx="1962826" cy="246221"/>
            </a:xfrm>
            <a:prstGeom prst="rect">
              <a:avLst/>
            </a:prstGeom>
            <a:noFill/>
          </p:spPr>
          <p:txBody>
            <a:bodyPr wrap="square" rtlCol="0">
              <a:spAutoFit/>
            </a:bodyPr>
            <a:lstStyle/>
            <a:p>
              <a:pPr algn="ctr"/>
              <a:r>
                <a:rPr lang="nl-NL" sz="1000" dirty="0">
                  <a:latin typeface="Graphik Black" panose="020B0A03030202060203" pitchFamily="34" charset="0"/>
                </a:rPr>
                <a:t>FORFAITAIR</a:t>
              </a:r>
            </a:p>
          </p:txBody>
        </p:sp>
        <p:sp>
          <p:nvSpPr>
            <p:cNvPr id="32" name="Tekstvak 5">
              <a:extLst>
                <a:ext uri="{FF2B5EF4-FFF2-40B4-BE49-F238E27FC236}">
                  <a16:creationId xmlns:a16="http://schemas.microsoft.com/office/drawing/2014/main" id="{79981622-BAAF-4751-A018-79E590C2718D}"/>
                </a:ext>
              </a:extLst>
            </p:cNvPr>
            <p:cNvSpPr txBox="1"/>
            <p:nvPr/>
          </p:nvSpPr>
          <p:spPr>
            <a:xfrm>
              <a:off x="2437212" y="1179755"/>
              <a:ext cx="3102428" cy="246221"/>
            </a:xfrm>
            <a:prstGeom prst="rect">
              <a:avLst/>
            </a:prstGeom>
            <a:noFill/>
          </p:spPr>
          <p:txBody>
            <a:bodyPr wrap="square" rtlCol="0">
              <a:spAutoFit/>
            </a:bodyPr>
            <a:lstStyle/>
            <a:p>
              <a:pPr algn="ctr"/>
              <a:r>
                <a:rPr lang="nl-NL" sz="1000" dirty="0">
                  <a:latin typeface="Graphik Black" panose="020B0A03030202060203" pitchFamily="34" charset="0"/>
                </a:rPr>
                <a:t>REGULIER</a:t>
              </a:r>
            </a:p>
          </p:txBody>
        </p:sp>
        <p:sp>
          <p:nvSpPr>
            <p:cNvPr id="51" name="Rectangle 52">
              <a:extLst>
                <a:ext uri="{FF2B5EF4-FFF2-40B4-BE49-F238E27FC236}">
                  <a16:creationId xmlns:a16="http://schemas.microsoft.com/office/drawing/2014/main" id="{D782A0B5-D45A-41F5-A578-B27A980A855A}"/>
                </a:ext>
              </a:extLst>
            </p:cNvPr>
            <p:cNvSpPr/>
            <p:nvPr/>
          </p:nvSpPr>
          <p:spPr>
            <a:xfrm>
              <a:off x="2776025" y="1469647"/>
              <a:ext cx="2424802" cy="382080"/>
            </a:xfrm>
            <a:prstGeom prst="rect">
              <a:avLst/>
            </a:prstGeom>
            <a:solidFill>
              <a:srgbClr val="A6A6A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sz="900" b="1" kern="0" dirty="0">
                  <a:solidFill>
                    <a:schemeClr val="bg1"/>
                  </a:solidFill>
                  <a:latin typeface="Arial" panose="020B0604020202020204" pitchFamily="34" charset="0"/>
                  <a:cs typeface="Arial" panose="020B0604020202020204" pitchFamily="34" charset="0"/>
                </a:rPr>
                <a:t>A</a:t>
              </a:r>
              <a:r>
                <a:rPr kumimoji="0" lang="nl-NL" sz="9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Samen a</a:t>
              </a:r>
              <a:r>
                <a:rPr lang="nl-NL" sz="900" b="1" kern="0" dirty="0">
                  <a:solidFill>
                    <a:schemeClr val="bg1"/>
                  </a:solidFill>
                  <a:latin typeface="Arial" panose="020B0604020202020204" pitchFamily="34" charset="0"/>
                  <a:cs typeface="Arial" panose="020B0604020202020204" pitchFamily="34" charset="0"/>
                </a:rPr>
                <a:t>aanvraagformulier invullen</a:t>
              </a:r>
              <a:endParaRPr kumimoji="0" lang="nl-NL" sz="9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2" name="Rectangle 52">
              <a:extLst>
                <a:ext uri="{FF2B5EF4-FFF2-40B4-BE49-F238E27FC236}">
                  <a16:creationId xmlns:a16="http://schemas.microsoft.com/office/drawing/2014/main" id="{8B4DA086-928F-4472-B6A7-A9DEB7FE2C52}"/>
                </a:ext>
              </a:extLst>
            </p:cNvPr>
            <p:cNvSpPr/>
            <p:nvPr/>
          </p:nvSpPr>
          <p:spPr>
            <a:xfrm>
              <a:off x="2776025" y="1951165"/>
              <a:ext cx="2424802" cy="382080"/>
            </a:xfrm>
            <a:prstGeom prst="rect">
              <a:avLst/>
            </a:prstGeom>
            <a:solidFill>
              <a:srgbClr val="A6A6A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sz="900" b="1" kern="0" dirty="0">
                  <a:solidFill>
                    <a:schemeClr val="bg1"/>
                  </a:solidFill>
                  <a:latin typeface="Arial" panose="020B0604020202020204" pitchFamily="34" charset="0"/>
                  <a:cs typeface="Arial" panose="020B0604020202020204" pitchFamily="34" charset="0"/>
                </a:rPr>
                <a:t>B</a:t>
              </a:r>
              <a:r>
                <a:rPr kumimoji="0" lang="nl-NL" sz="9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nl-NL" sz="900" b="1"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Loonwaardemeting</a:t>
              </a:r>
              <a:endParaRPr kumimoji="0" lang="nl-NL" sz="9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3AAFFBB2-EDBE-4076-8DDC-28F91DA55379}"/>
                </a:ext>
              </a:extLst>
            </p:cNvPr>
            <p:cNvSpPr/>
            <p:nvPr/>
          </p:nvSpPr>
          <p:spPr>
            <a:xfrm>
              <a:off x="2776025" y="2432683"/>
              <a:ext cx="2424802" cy="382080"/>
            </a:xfrm>
            <a:prstGeom prst="rect">
              <a:avLst/>
            </a:prstGeom>
            <a:solidFill>
              <a:srgbClr val="A6A6A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 Contactmoment toekennen/afwijzen</a:t>
              </a:r>
            </a:p>
          </p:txBody>
        </p:sp>
        <p:sp>
          <p:nvSpPr>
            <p:cNvPr id="54" name="Rectangle 52">
              <a:extLst>
                <a:ext uri="{FF2B5EF4-FFF2-40B4-BE49-F238E27FC236}">
                  <a16:creationId xmlns:a16="http://schemas.microsoft.com/office/drawing/2014/main" id="{C55CDEE8-4D07-4DDA-B4D7-0BCACA528155}"/>
                </a:ext>
              </a:extLst>
            </p:cNvPr>
            <p:cNvSpPr/>
            <p:nvPr/>
          </p:nvSpPr>
          <p:spPr>
            <a:xfrm>
              <a:off x="2776025" y="2914201"/>
              <a:ext cx="2424802" cy="382080"/>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sz="900" b="1" kern="0" dirty="0">
                  <a:solidFill>
                    <a:schemeClr val="bg1"/>
                  </a:solidFill>
                  <a:latin typeface="Arial" panose="020B0604020202020204" pitchFamily="34" charset="0"/>
                  <a:cs typeface="Arial" panose="020B0604020202020204" pitchFamily="34" charset="0"/>
                </a:rPr>
                <a:t>D. OPTIONEEL: rappelleren bij ontbreken gegevens</a:t>
              </a:r>
              <a:endParaRPr kumimoji="0" lang="nl-NL" sz="9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5" name="Rectangle 52">
              <a:extLst>
                <a:ext uri="{FF2B5EF4-FFF2-40B4-BE49-F238E27FC236}">
                  <a16:creationId xmlns:a16="http://schemas.microsoft.com/office/drawing/2014/main" id="{60AF1EB9-319C-4144-A642-F50D443C3499}"/>
                </a:ext>
              </a:extLst>
            </p:cNvPr>
            <p:cNvSpPr/>
            <p:nvPr/>
          </p:nvSpPr>
          <p:spPr>
            <a:xfrm>
              <a:off x="2776025" y="3395719"/>
              <a:ext cx="2424802" cy="382080"/>
            </a:xfrm>
            <a:prstGeom prst="rect">
              <a:avLst/>
            </a:prstGeom>
            <a:solidFill>
              <a:srgbClr val="A6A6A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nl-NL" sz="900" b="1" kern="0" dirty="0">
                  <a:solidFill>
                    <a:schemeClr val="bg1"/>
                  </a:solidFill>
                  <a:latin typeface="Arial" panose="020B0604020202020204" pitchFamily="34" charset="0"/>
                  <a:cs typeface="Arial" panose="020B0604020202020204" pitchFamily="34" charset="0"/>
                </a:rPr>
                <a:t>E</a:t>
              </a:r>
              <a:r>
                <a:rPr kumimoji="0" lang="nl-NL" sz="9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Beschikking delen</a:t>
              </a:r>
            </a:p>
          </p:txBody>
        </p:sp>
        <p:sp>
          <p:nvSpPr>
            <p:cNvPr id="56" name="Rectangle 52">
              <a:extLst>
                <a:ext uri="{FF2B5EF4-FFF2-40B4-BE49-F238E27FC236}">
                  <a16:creationId xmlns:a16="http://schemas.microsoft.com/office/drawing/2014/main" id="{DBA03A3B-367D-4D52-B592-3690476598BE}"/>
                </a:ext>
              </a:extLst>
            </p:cNvPr>
            <p:cNvSpPr/>
            <p:nvPr/>
          </p:nvSpPr>
          <p:spPr>
            <a:xfrm>
              <a:off x="2776025" y="3877235"/>
              <a:ext cx="2424802" cy="382080"/>
            </a:xfrm>
            <a:prstGeom prst="rect">
              <a:avLst/>
            </a:prstGeom>
            <a:solidFill>
              <a:srgbClr val="A6A6A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 Uitbetalen</a:t>
              </a:r>
            </a:p>
          </p:txBody>
        </p:sp>
        <p:cxnSp>
          <p:nvCxnSpPr>
            <p:cNvPr id="4" name="Verbindingslijn: gebogen 3">
              <a:extLst>
                <a:ext uri="{FF2B5EF4-FFF2-40B4-BE49-F238E27FC236}">
                  <a16:creationId xmlns:a16="http://schemas.microsoft.com/office/drawing/2014/main" id="{C3FDD14F-186B-494C-812A-FE7951DF3CA0}"/>
                </a:ext>
              </a:extLst>
            </p:cNvPr>
            <p:cNvCxnSpPr>
              <a:cxnSpLocks/>
            </p:cNvCxnSpPr>
            <p:nvPr/>
          </p:nvCxnSpPr>
          <p:spPr>
            <a:xfrm rot="10800000" flipV="1">
              <a:off x="2776025" y="1610968"/>
              <a:ext cx="12700" cy="1444554"/>
            </a:xfrm>
            <a:prstGeom prst="bentConnector3">
              <a:avLst>
                <a:gd name="adj1" fmla="val 180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ep 5">
              <a:extLst>
                <a:ext uri="{FF2B5EF4-FFF2-40B4-BE49-F238E27FC236}">
                  <a16:creationId xmlns:a16="http://schemas.microsoft.com/office/drawing/2014/main" id="{FB24CBC5-1D6C-4596-BA5F-146570B097C9}"/>
                </a:ext>
              </a:extLst>
            </p:cNvPr>
            <p:cNvGrpSpPr/>
            <p:nvPr/>
          </p:nvGrpSpPr>
          <p:grpSpPr>
            <a:xfrm rot="16200000">
              <a:off x="1347094" y="2387873"/>
              <a:ext cx="1531832" cy="246221"/>
              <a:chOff x="10485347" y="5913011"/>
              <a:chExt cx="1531832" cy="246221"/>
            </a:xfrm>
          </p:grpSpPr>
          <p:pic>
            <p:nvPicPr>
              <p:cNvPr id="35" name="Graphic 34">
                <a:extLst>
                  <a:ext uri="{FF2B5EF4-FFF2-40B4-BE49-F238E27FC236}">
                    <a16:creationId xmlns:a16="http://schemas.microsoft.com/office/drawing/2014/main" id="{3F3D45AE-5824-4901-ADE8-AF8C12BF9B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85347" y="5927058"/>
                <a:ext cx="218122" cy="218122"/>
              </a:xfrm>
              <a:prstGeom prst="rect">
                <a:avLst/>
              </a:prstGeom>
            </p:spPr>
          </p:pic>
          <p:sp>
            <p:nvSpPr>
              <p:cNvPr id="36" name="Tekstvak 5">
                <a:extLst>
                  <a:ext uri="{FF2B5EF4-FFF2-40B4-BE49-F238E27FC236}">
                    <a16:creationId xmlns:a16="http://schemas.microsoft.com/office/drawing/2014/main" id="{E9190E6E-5A58-498C-AFCE-2F5C1F8D244C}"/>
                  </a:ext>
                </a:extLst>
              </p:cNvPr>
              <p:cNvSpPr txBox="1"/>
              <p:nvPr/>
            </p:nvSpPr>
            <p:spPr>
              <a:xfrm>
                <a:off x="10619548" y="5913011"/>
                <a:ext cx="1397631" cy="246221"/>
              </a:xfrm>
              <a:prstGeom prst="rect">
                <a:avLst/>
              </a:prstGeom>
              <a:noFill/>
            </p:spPr>
            <p:txBody>
              <a:bodyPr wrap="square" rtlCol="0">
                <a:spAutoFit/>
              </a:bodyPr>
              <a:lstStyle/>
              <a:p>
                <a:pPr algn="r"/>
                <a:r>
                  <a:rPr lang="nl-NL" sz="1000" dirty="0">
                    <a:solidFill>
                      <a:schemeClr val="tx1">
                        <a:lumMod val="50000"/>
                        <a:lumOff val="50000"/>
                      </a:schemeClr>
                    </a:solidFill>
                    <a:latin typeface="Graphik Black" panose="020B0A03030202060203" pitchFamily="34" charset="0"/>
                  </a:rPr>
                  <a:t>Maximaal 6 maanden</a:t>
                </a:r>
              </a:p>
            </p:txBody>
          </p:sp>
        </p:grpSp>
        <p:pic>
          <p:nvPicPr>
            <p:cNvPr id="3" name="Afbeelding 2">
              <a:extLst>
                <a:ext uri="{FF2B5EF4-FFF2-40B4-BE49-F238E27FC236}">
                  <a16:creationId xmlns:a16="http://schemas.microsoft.com/office/drawing/2014/main" id="{12D9AF5D-50BD-40A8-B4EE-5BDB4EF8504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235659" y="1375663"/>
              <a:ext cx="634327" cy="476064"/>
            </a:xfrm>
            <a:prstGeom prst="rect">
              <a:avLst/>
            </a:prstGeom>
          </p:spPr>
        </p:pic>
        <p:pic>
          <p:nvPicPr>
            <p:cNvPr id="41" name="Afbeelding 40">
              <a:extLst>
                <a:ext uri="{FF2B5EF4-FFF2-40B4-BE49-F238E27FC236}">
                  <a16:creationId xmlns:a16="http://schemas.microsoft.com/office/drawing/2014/main" id="{145DB150-D4BF-4C20-B03E-7E69F45833F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235659" y="2432601"/>
              <a:ext cx="634327" cy="476064"/>
            </a:xfrm>
            <a:prstGeom prst="rect">
              <a:avLst/>
            </a:prstGeom>
          </p:spPr>
        </p:pic>
        <p:pic>
          <p:nvPicPr>
            <p:cNvPr id="45" name="Afbeelding 40">
              <a:extLst>
                <a:ext uri="{FF2B5EF4-FFF2-40B4-BE49-F238E27FC236}">
                  <a16:creationId xmlns:a16="http://schemas.microsoft.com/office/drawing/2014/main" id="{2B2E6F00-BA6F-45AB-9485-7AAE008A241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959756" y="1375663"/>
              <a:ext cx="634327" cy="476064"/>
            </a:xfrm>
            <a:prstGeom prst="rect">
              <a:avLst/>
            </a:prstGeom>
          </p:spPr>
        </p:pic>
        <p:sp>
          <p:nvSpPr>
            <p:cNvPr id="44" name="Rectangle 52">
              <a:extLst>
                <a:ext uri="{FF2B5EF4-FFF2-40B4-BE49-F238E27FC236}">
                  <a16:creationId xmlns:a16="http://schemas.microsoft.com/office/drawing/2014/main" id="{A66C60E4-1549-4668-AA4A-1E2D54221C38}"/>
                </a:ext>
              </a:extLst>
            </p:cNvPr>
            <p:cNvSpPr/>
            <p:nvPr/>
          </p:nvSpPr>
          <p:spPr>
            <a:xfrm>
              <a:off x="8476975" y="2296130"/>
              <a:ext cx="2424802" cy="3820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b="1" dirty="0">
                  <a:solidFill>
                    <a:schemeClr val="bg1"/>
                  </a:solidFill>
                  <a:latin typeface="Arial" panose="020B0604020202020204" pitchFamily="34" charset="0"/>
                  <a:cs typeface="Arial" panose="020B0604020202020204" pitchFamily="34" charset="0"/>
                </a:rPr>
                <a:t>C. OPTIONEEL: Rappelleren bij ontbreken gegevens</a:t>
              </a:r>
            </a:p>
          </p:txBody>
        </p:sp>
        <p:sp>
          <p:nvSpPr>
            <p:cNvPr id="46" name="Rectangle 52">
              <a:extLst>
                <a:ext uri="{FF2B5EF4-FFF2-40B4-BE49-F238E27FC236}">
                  <a16:creationId xmlns:a16="http://schemas.microsoft.com/office/drawing/2014/main" id="{3263DD04-1ACF-402B-8F1F-A973BB1C4F91}"/>
                </a:ext>
              </a:extLst>
            </p:cNvPr>
            <p:cNvSpPr/>
            <p:nvPr/>
          </p:nvSpPr>
          <p:spPr>
            <a:xfrm>
              <a:off x="8476975" y="2709866"/>
              <a:ext cx="2424802" cy="38208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b="1" dirty="0">
                  <a:solidFill>
                    <a:schemeClr val="bg1"/>
                  </a:solidFill>
                  <a:latin typeface="Arial" panose="020B0604020202020204" pitchFamily="34" charset="0"/>
                  <a:cs typeface="Arial" panose="020B0604020202020204" pitchFamily="34" charset="0"/>
                </a:rPr>
                <a:t>D. Verlengen</a:t>
              </a:r>
            </a:p>
          </p:txBody>
        </p:sp>
        <p:sp>
          <p:nvSpPr>
            <p:cNvPr id="59" name="Rectangle 52">
              <a:extLst>
                <a:ext uri="{FF2B5EF4-FFF2-40B4-BE49-F238E27FC236}">
                  <a16:creationId xmlns:a16="http://schemas.microsoft.com/office/drawing/2014/main" id="{DADACD9D-9FE8-43B6-8650-777C282AA7B0}"/>
                </a:ext>
              </a:extLst>
            </p:cNvPr>
            <p:cNvSpPr/>
            <p:nvPr/>
          </p:nvSpPr>
          <p:spPr>
            <a:xfrm>
              <a:off x="8476975" y="1882394"/>
              <a:ext cx="2424802" cy="38208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b="1" dirty="0">
                  <a:solidFill>
                    <a:schemeClr val="bg1"/>
                  </a:solidFill>
                  <a:latin typeface="Arial" panose="020B0604020202020204" pitchFamily="34" charset="0"/>
                  <a:cs typeface="Arial" panose="020B0604020202020204" pitchFamily="34" charset="0"/>
                </a:rPr>
                <a:t>B. Gegevens verzamelen</a:t>
              </a:r>
            </a:p>
          </p:txBody>
        </p:sp>
      </p:grpSp>
      <p:pic>
        <p:nvPicPr>
          <p:cNvPr id="69" name="Graphic 68">
            <a:extLst>
              <a:ext uri="{FF2B5EF4-FFF2-40B4-BE49-F238E27FC236}">
                <a16:creationId xmlns:a16="http://schemas.microsoft.com/office/drawing/2014/main" id="{A48AE20B-F543-4DC7-9FA4-213E5CFA14B6}"/>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8000"/>
          <a:stretch/>
        </p:blipFill>
        <p:spPr>
          <a:xfrm>
            <a:off x="544948" y="296610"/>
            <a:ext cx="767006" cy="882058"/>
          </a:xfrm>
          <a:prstGeom prst="rect">
            <a:avLst/>
          </a:prstGeom>
        </p:spPr>
      </p:pic>
      <p:sp>
        <p:nvSpPr>
          <p:cNvPr id="71" name="Title 177">
            <a:extLst>
              <a:ext uri="{FF2B5EF4-FFF2-40B4-BE49-F238E27FC236}">
                <a16:creationId xmlns:a16="http://schemas.microsoft.com/office/drawing/2014/main" id="{3A14AF30-6440-4F49-9992-227E7D26E4A7}"/>
              </a:ext>
            </a:extLst>
          </p:cNvPr>
          <p:cNvSpPr txBox="1">
            <a:spLocks/>
          </p:cNvSpPr>
          <p:nvPr/>
        </p:nvSpPr>
        <p:spPr>
          <a:xfrm>
            <a:off x="1608619" y="290269"/>
            <a:ext cx="10312399" cy="7247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nl-NL" dirty="0"/>
              <a:t>Het proces</a:t>
            </a:r>
          </a:p>
        </p:txBody>
      </p:sp>
    </p:spTree>
    <p:extLst>
      <p:ext uri="{BB962C8B-B14F-4D97-AF65-F5344CB8AC3E}">
        <p14:creationId xmlns:p14="http://schemas.microsoft.com/office/powerpoint/2010/main" val="1045852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177">
            <a:extLst>
              <a:ext uri="{FF2B5EF4-FFF2-40B4-BE49-F238E27FC236}">
                <a16:creationId xmlns:a16="http://schemas.microsoft.com/office/drawing/2014/main" id="{571E9D44-CDA8-4DD7-BC0D-DA16B18ADCB2}"/>
              </a:ext>
            </a:extLst>
          </p:cNvPr>
          <p:cNvSpPr>
            <a:spLocks noGrp="1"/>
          </p:cNvSpPr>
          <p:nvPr>
            <p:ph type="title"/>
          </p:nvPr>
        </p:nvSpPr>
        <p:spPr/>
        <p:txBody>
          <a:bodyPr>
            <a:normAutofit/>
          </a:bodyPr>
          <a:lstStyle/>
          <a:p>
            <a:r>
              <a:rPr lang="nl-NL" dirty="0"/>
              <a:t>Tijdlijn implementatie</a:t>
            </a:r>
          </a:p>
        </p:txBody>
      </p:sp>
      <p:sp>
        <p:nvSpPr>
          <p:cNvPr id="2" name="Slide Number Placeholder 1">
            <a:extLst>
              <a:ext uri="{FF2B5EF4-FFF2-40B4-BE49-F238E27FC236}">
                <a16:creationId xmlns:a16="http://schemas.microsoft.com/office/drawing/2014/main" id="{B5633041-43CC-4B6A-BFA0-43FCD16103FC}"/>
              </a:ext>
            </a:extLst>
          </p:cNvPr>
          <p:cNvSpPr>
            <a:spLocks noGrp="1"/>
          </p:cNvSpPr>
          <p:nvPr>
            <p:ph type="sldNum" sz="quarter" idx="12"/>
          </p:nvPr>
        </p:nvSpPr>
        <p:spPr/>
        <p:txBody>
          <a:bodyPr/>
          <a:lstStyle/>
          <a:p>
            <a:fld id="{5A4A7955-6230-48B4-BD8B-A7C460F75945}" type="slidenum">
              <a:rPr lang="nl-NL" smtClean="0"/>
              <a:t>5</a:t>
            </a:fld>
            <a:endParaRPr lang="nl-NL"/>
          </a:p>
        </p:txBody>
      </p:sp>
      <p:pic>
        <p:nvPicPr>
          <p:cNvPr id="4" name="Graphic 3">
            <a:extLst>
              <a:ext uri="{FF2B5EF4-FFF2-40B4-BE49-F238E27FC236}">
                <a16:creationId xmlns:a16="http://schemas.microsoft.com/office/drawing/2014/main" id="{F37CCCEE-38FC-4B40-94F8-968DB9047F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948" y="394135"/>
            <a:ext cx="882058" cy="882058"/>
          </a:xfrm>
          <a:prstGeom prst="rect">
            <a:avLst/>
          </a:prstGeom>
        </p:spPr>
      </p:pic>
      <p:sp>
        <p:nvSpPr>
          <p:cNvPr id="62" name="Text Box 14">
            <a:extLst>
              <a:ext uri="{FF2B5EF4-FFF2-40B4-BE49-F238E27FC236}">
                <a16:creationId xmlns:a16="http://schemas.microsoft.com/office/drawing/2014/main" id="{54DFEF6B-4ABB-497F-A40A-13DFBBAED435}"/>
              </a:ext>
            </a:extLst>
          </p:cNvPr>
          <p:cNvSpPr txBox="1">
            <a:spLocks noChangeArrowheads="1"/>
          </p:cNvSpPr>
          <p:nvPr/>
        </p:nvSpPr>
        <p:spPr bwMode="gray">
          <a:xfrm>
            <a:off x="3627056" y="4112014"/>
            <a:ext cx="2062801" cy="553998"/>
          </a:xfrm>
          <a:prstGeom prst="rect">
            <a:avLst/>
          </a:prstGeom>
          <a:noFill/>
          <a:ln w="12700" algn="ctr">
            <a:noFill/>
            <a:miter lim="800000"/>
            <a:headEnd type="none" w="sm" len="sm"/>
            <a:tailEnd type="none" w="sm" len="sm"/>
          </a:ln>
          <a:effectLst/>
        </p:spPr>
        <p:txBody>
          <a:bodyPr wrap="square" lIns="0" tIns="0" rIns="0" bIns="0" anchor="t">
            <a:noAutofit/>
          </a:bodyPr>
          <a:lstStyle>
            <a:defPPr>
              <a:defRPr lang="en-US"/>
            </a:defPPr>
            <a:lvl1pPr marL="174625" indent="-174625">
              <a:buClr>
                <a:prstClr val="black"/>
              </a:buClr>
              <a:buFont typeface="Wingdings" pitchFamily="2" charset="2"/>
              <a:buChar char="§"/>
              <a:defRPr sz="1200">
                <a:solidFill>
                  <a:srgbClr val="666666"/>
                </a:solidFill>
                <a:cs typeface="Arial" pitchFamily="34" charset="0"/>
              </a:defRPr>
            </a:lvl1pPr>
          </a:lstStyle>
          <a:p>
            <a:pPr marL="0" indent="0" fontAlgn="base">
              <a:lnSpc>
                <a:spcPct val="90000"/>
              </a:lnSpc>
              <a:spcAft>
                <a:spcPts val="600"/>
              </a:spcAft>
              <a:buClr>
                <a:srgbClr val="FFFFFF"/>
              </a:buClr>
              <a:buFont typeface="Wingdings" pitchFamily="2" charset="2"/>
              <a:buNone/>
            </a:pPr>
            <a:r>
              <a:rPr lang="nl-NL" sz="2000" b="1" cap="all">
                <a:solidFill>
                  <a:srgbClr val="E31737"/>
                </a:solidFill>
                <a:ea typeface="Roboto Light" panose="02000000000000000000" pitchFamily="2" charset="0"/>
              </a:rPr>
              <a:t>Uitvoeren assessment</a:t>
            </a:r>
          </a:p>
        </p:txBody>
      </p:sp>
      <p:sp>
        <p:nvSpPr>
          <p:cNvPr id="63" name="Rectangle 62">
            <a:extLst>
              <a:ext uri="{FF2B5EF4-FFF2-40B4-BE49-F238E27FC236}">
                <a16:creationId xmlns:a16="http://schemas.microsoft.com/office/drawing/2014/main" id="{A8900B24-1FE7-40BB-83E5-2868785D9552}"/>
              </a:ext>
            </a:extLst>
          </p:cNvPr>
          <p:cNvSpPr/>
          <p:nvPr/>
        </p:nvSpPr>
        <p:spPr>
          <a:xfrm>
            <a:off x="6849704" y="3431737"/>
            <a:ext cx="2062801" cy="553998"/>
          </a:xfrm>
          <a:prstGeom prst="rect">
            <a:avLst/>
          </a:prstGeom>
          <a:noFill/>
          <a:ln w="12700" algn="ctr">
            <a:noFill/>
            <a:miter lim="800000"/>
            <a:headEnd type="none" w="sm" len="sm"/>
            <a:tailEnd type="none" w="sm" len="sm"/>
          </a:ln>
          <a:effectLst/>
        </p:spPr>
        <p:txBody>
          <a:bodyPr wrap="square" lIns="0" tIns="0" rIns="0" bIns="0" anchor="t">
            <a:noAutofit/>
          </a:bodyPr>
          <a:lstStyle/>
          <a:p>
            <a:pPr fontAlgn="base">
              <a:lnSpc>
                <a:spcPct val="90000"/>
              </a:lnSpc>
              <a:spcAft>
                <a:spcPts val="600"/>
              </a:spcAft>
              <a:buClr>
                <a:srgbClr val="FFFFFF"/>
              </a:buClr>
            </a:pPr>
            <a:r>
              <a:rPr lang="nl-NL" sz="2000" b="1" cap="all">
                <a:solidFill>
                  <a:srgbClr val="E31737"/>
                </a:solidFill>
                <a:ea typeface="Roboto Light" panose="02000000000000000000" pitchFamily="2" charset="0"/>
                <a:cs typeface="Arial" charset="0"/>
              </a:rPr>
              <a:t>Aanpassen proces</a:t>
            </a:r>
          </a:p>
        </p:txBody>
      </p:sp>
      <p:sp>
        <p:nvSpPr>
          <p:cNvPr id="64" name="Text Box 14">
            <a:extLst>
              <a:ext uri="{FF2B5EF4-FFF2-40B4-BE49-F238E27FC236}">
                <a16:creationId xmlns:a16="http://schemas.microsoft.com/office/drawing/2014/main" id="{48E17DFA-0E8F-428A-8074-F6EEBC2F9A52}"/>
              </a:ext>
            </a:extLst>
          </p:cNvPr>
          <p:cNvSpPr txBox="1">
            <a:spLocks noChangeArrowheads="1"/>
          </p:cNvSpPr>
          <p:nvPr/>
        </p:nvSpPr>
        <p:spPr bwMode="gray">
          <a:xfrm>
            <a:off x="442020" y="4778575"/>
            <a:ext cx="2062801" cy="553998"/>
          </a:xfrm>
          <a:prstGeom prst="rect">
            <a:avLst/>
          </a:prstGeom>
          <a:noFill/>
          <a:ln w="12700" algn="ctr">
            <a:noFill/>
            <a:miter lim="800000"/>
            <a:headEnd type="none" w="sm" len="sm"/>
            <a:tailEnd type="none" w="sm" len="sm"/>
          </a:ln>
          <a:effectLst/>
        </p:spPr>
        <p:txBody>
          <a:bodyPr wrap="square" lIns="0" tIns="0" rIns="0" bIns="0" anchor="t">
            <a:noAutofit/>
          </a:bodyPr>
          <a:lstStyle>
            <a:defPPr>
              <a:defRPr lang="en-US"/>
            </a:defPPr>
            <a:lvl1pPr marL="174625" indent="-174625">
              <a:buClr>
                <a:prstClr val="black"/>
              </a:buClr>
              <a:buFont typeface="Wingdings" pitchFamily="2" charset="2"/>
              <a:buChar char="§"/>
              <a:defRPr sz="1200">
                <a:solidFill>
                  <a:srgbClr val="666666"/>
                </a:solidFill>
                <a:cs typeface="Arial" pitchFamily="34" charset="0"/>
              </a:defRPr>
            </a:lvl1pPr>
          </a:lstStyle>
          <a:p>
            <a:pPr marL="0" indent="0" fontAlgn="base">
              <a:lnSpc>
                <a:spcPct val="90000"/>
              </a:lnSpc>
              <a:spcAft>
                <a:spcPts val="600"/>
              </a:spcAft>
              <a:buClr>
                <a:srgbClr val="FFFFFF"/>
              </a:buClr>
              <a:buFont typeface="Wingdings" pitchFamily="2" charset="2"/>
              <a:buNone/>
            </a:pPr>
            <a:r>
              <a:rPr lang="nl-NL" sz="2000" b="1" cap="all" dirty="0">
                <a:solidFill>
                  <a:srgbClr val="E31737"/>
                </a:solidFill>
                <a:ea typeface="Roboto Light" panose="02000000000000000000" pitchFamily="2" charset="0"/>
              </a:rPr>
              <a:t>Ontvangen </a:t>
            </a:r>
            <a:r>
              <a:rPr lang="nl-NL" sz="2000" b="1" cap="all" dirty="0" err="1">
                <a:solidFill>
                  <a:srgbClr val="E31737"/>
                </a:solidFill>
                <a:ea typeface="Roboto Light" panose="02000000000000000000" pitchFamily="2" charset="0"/>
              </a:rPr>
              <a:t>toolkit</a:t>
            </a:r>
            <a:endParaRPr lang="nl-NL" sz="2000" b="1" cap="all" dirty="0">
              <a:solidFill>
                <a:srgbClr val="E31737"/>
              </a:solidFill>
              <a:ea typeface="Roboto Light" panose="02000000000000000000" pitchFamily="2" charset="0"/>
            </a:endParaRPr>
          </a:p>
        </p:txBody>
      </p:sp>
      <p:sp>
        <p:nvSpPr>
          <p:cNvPr id="65" name="Freeform 10">
            <a:extLst>
              <a:ext uri="{FF2B5EF4-FFF2-40B4-BE49-F238E27FC236}">
                <a16:creationId xmlns:a16="http://schemas.microsoft.com/office/drawing/2014/main" id="{E3BC3461-5AF2-4EEA-B841-011FAC33B157}"/>
              </a:ext>
            </a:extLst>
          </p:cNvPr>
          <p:cNvSpPr>
            <a:spLocks/>
          </p:cNvSpPr>
          <p:nvPr/>
        </p:nvSpPr>
        <p:spPr bwMode="auto">
          <a:xfrm>
            <a:off x="1222707" y="3723834"/>
            <a:ext cx="2377440" cy="651336"/>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noFill/>
          <a:ln w="41275" cap="flat" cmpd="sng" algn="ctr">
            <a:solidFill>
              <a:srgbClr val="7F7F7F"/>
            </a:solidFill>
            <a:prstDash val="solid"/>
            <a:headEnd type="none" w="med" len="med"/>
            <a:tailEnd type="none" w="med" len="med"/>
          </a:ln>
          <a:effectLst/>
        </p:spPr>
        <p:txBody>
          <a:bodyPr rot="0" spcFirstLastPara="0" vertOverflow="overflow" horzOverflow="overflow" vert="horz" wrap="square" lIns="91432" tIns="45717" rIns="91432" bIns="45717" numCol="1" spcCol="0" rtlCol="0" fromWordArt="0" anchor="ctr"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2000" b="0" i="0" u="none" strike="noStrike" kern="0" cap="none" spc="0" normalizeH="0" baseline="0">
              <a:ln>
                <a:noFill/>
              </a:ln>
              <a:solidFill>
                <a:srgbClr val="000000"/>
              </a:solidFill>
              <a:effectLst/>
              <a:uLnTx/>
              <a:uFillTx/>
              <a:latin typeface="Graphik"/>
              <a:ea typeface="+mn-ea"/>
              <a:cs typeface="+mn-cs"/>
            </a:endParaRPr>
          </a:p>
        </p:txBody>
      </p:sp>
      <p:sp>
        <p:nvSpPr>
          <p:cNvPr id="66" name="Freeform 10">
            <a:extLst>
              <a:ext uri="{FF2B5EF4-FFF2-40B4-BE49-F238E27FC236}">
                <a16:creationId xmlns:a16="http://schemas.microsoft.com/office/drawing/2014/main" id="{DDF9E3C0-DF2B-477B-A42F-9ABECD6C3976}"/>
              </a:ext>
            </a:extLst>
          </p:cNvPr>
          <p:cNvSpPr>
            <a:spLocks/>
          </p:cNvSpPr>
          <p:nvPr/>
        </p:nvSpPr>
        <p:spPr bwMode="auto">
          <a:xfrm flipH="1" flipV="1">
            <a:off x="4541611" y="2644061"/>
            <a:ext cx="2377440" cy="651336"/>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noFill/>
          <a:ln w="41275" cap="flat" cmpd="sng" algn="ctr">
            <a:solidFill>
              <a:srgbClr val="7F7F7F"/>
            </a:solidFill>
            <a:prstDash val="solid"/>
            <a:headEnd type="none" w="med" len="med"/>
            <a:tailEnd type="none" w="med" len="med"/>
          </a:ln>
          <a:effectLst/>
        </p:spPr>
        <p:txBody>
          <a:bodyPr rot="0" spcFirstLastPara="0" vertOverflow="overflow" horzOverflow="overflow" vert="horz" wrap="square" lIns="91432" tIns="45717" rIns="91432" bIns="45717" numCol="1" spcCol="0" rtlCol="0" fromWordArt="0" anchor="ctr"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2000" b="0" i="0" u="none" strike="noStrike" kern="0" cap="none" spc="0" normalizeH="0" baseline="0">
              <a:ln>
                <a:noFill/>
              </a:ln>
              <a:solidFill>
                <a:srgbClr val="000000"/>
              </a:solidFill>
              <a:effectLst/>
              <a:uLnTx/>
              <a:uFillTx/>
              <a:latin typeface="Graphik"/>
              <a:ea typeface="+mn-ea"/>
              <a:cs typeface="+mn-cs"/>
            </a:endParaRPr>
          </a:p>
        </p:txBody>
      </p:sp>
      <p:sp>
        <p:nvSpPr>
          <p:cNvPr id="67" name="Text Box 14">
            <a:extLst>
              <a:ext uri="{FF2B5EF4-FFF2-40B4-BE49-F238E27FC236}">
                <a16:creationId xmlns:a16="http://schemas.microsoft.com/office/drawing/2014/main" id="{3D6A4197-5F3A-4A3F-9838-3057D6EE52A0}"/>
              </a:ext>
            </a:extLst>
          </p:cNvPr>
          <p:cNvSpPr txBox="1">
            <a:spLocks noChangeArrowheads="1"/>
          </p:cNvSpPr>
          <p:nvPr/>
        </p:nvSpPr>
        <p:spPr bwMode="gray">
          <a:xfrm>
            <a:off x="3627056" y="4679511"/>
            <a:ext cx="2062801" cy="1467074"/>
          </a:xfrm>
          <a:prstGeom prst="rect">
            <a:avLst/>
          </a:prstGeom>
          <a:noFill/>
          <a:ln w="12700" algn="ctr">
            <a:noFill/>
            <a:miter lim="800000"/>
            <a:headEnd type="none" w="sm" len="sm"/>
            <a:tailEnd type="none" w="sm" len="sm"/>
          </a:ln>
          <a:effectLst/>
        </p:spPr>
        <p:txBody>
          <a:bodyPr wrap="square" lIns="0" tIns="0" rIns="0" bIns="0">
            <a:noAutofit/>
          </a:bodyPr>
          <a:lstStyle>
            <a:defPPr>
              <a:defRPr lang="en-US"/>
            </a:defPPr>
            <a:lvl1pPr marL="174625" indent="-174625">
              <a:buClr>
                <a:prstClr val="black"/>
              </a:buClr>
              <a:buFont typeface="Wingdings" pitchFamily="2" charset="2"/>
              <a:buChar char="§"/>
              <a:defRPr sz="1200">
                <a:solidFill>
                  <a:srgbClr val="666666"/>
                </a:solidFill>
                <a:cs typeface="Arial" pitchFamily="34" charset="0"/>
              </a:defRPr>
            </a:lvl1pPr>
          </a:lstStyle>
          <a:p>
            <a:pPr marL="0" indent="0" fontAlgn="base">
              <a:lnSpc>
                <a:spcPct val="110000"/>
              </a:lnSpc>
              <a:spcBef>
                <a:spcPts val="1200"/>
              </a:spcBef>
              <a:buClr>
                <a:srgbClr val="FFFFFF"/>
              </a:buClr>
              <a:buFont typeface="Wingdings" pitchFamily="2" charset="2"/>
              <a:buNone/>
            </a:pPr>
            <a:r>
              <a:rPr lang="nl-NL" dirty="0">
                <a:solidFill>
                  <a:srgbClr val="000000"/>
                </a:solidFill>
                <a:latin typeface="Graphik Light" panose="020B0403030202060203" pitchFamily="34" charset="0"/>
                <a:ea typeface="Roboto Light" panose="02000000000000000000" pitchFamily="2" charset="0"/>
              </a:rPr>
              <a:t>Via een assessment zijn de eerste verschillen tussen het huidige proces en het preferente proces in kaart gebracht. Het landelijke projectteam biedt een verschillenanalyse aan om verder de details uit te werken</a:t>
            </a:r>
          </a:p>
        </p:txBody>
      </p:sp>
      <p:sp>
        <p:nvSpPr>
          <p:cNvPr id="68" name="Rectangle 67">
            <a:extLst>
              <a:ext uri="{FF2B5EF4-FFF2-40B4-BE49-F238E27FC236}">
                <a16:creationId xmlns:a16="http://schemas.microsoft.com/office/drawing/2014/main" id="{A34EF9DB-3D95-4060-B8F2-D311D5F4DCC3}"/>
              </a:ext>
            </a:extLst>
          </p:cNvPr>
          <p:cNvSpPr/>
          <p:nvPr/>
        </p:nvSpPr>
        <p:spPr>
          <a:xfrm>
            <a:off x="6849704" y="3992280"/>
            <a:ext cx="2062801" cy="780254"/>
          </a:xfrm>
          <a:prstGeom prst="rect">
            <a:avLst/>
          </a:prstGeom>
          <a:noFill/>
          <a:ln w="12700" algn="ctr">
            <a:noFill/>
            <a:miter lim="800000"/>
            <a:headEnd type="none" w="sm" len="sm"/>
            <a:tailEnd type="none" w="sm" len="sm"/>
          </a:ln>
          <a:effectLst/>
        </p:spPr>
        <p:txBody>
          <a:bodyPr wrap="square" lIns="0" tIns="0" rIns="0" bIns="0">
            <a:noAutofit/>
          </a:bodyPr>
          <a:lstStyle/>
          <a:p>
            <a:pPr fontAlgn="base">
              <a:lnSpc>
                <a:spcPct val="110000"/>
              </a:lnSpc>
              <a:spcBef>
                <a:spcPts val="1200"/>
              </a:spcBef>
              <a:buClr>
                <a:srgbClr val="FFFFFF"/>
              </a:buClr>
            </a:pPr>
            <a:r>
              <a:rPr lang="nl-NL" sz="1200" dirty="0">
                <a:solidFill>
                  <a:srgbClr val="000000"/>
                </a:solidFill>
                <a:latin typeface="Graphik Light" panose="020B0403030202060203" pitchFamily="34" charset="0"/>
                <a:ea typeface="Roboto Light" panose="02000000000000000000" pitchFamily="2" charset="0"/>
              </a:rPr>
              <a:t>Uit de assessment en </a:t>
            </a:r>
            <a:r>
              <a:rPr lang="nl-NL" sz="1200" dirty="0" err="1">
                <a:solidFill>
                  <a:srgbClr val="000000"/>
                </a:solidFill>
                <a:latin typeface="Graphik Light" panose="020B0403030202060203" pitchFamily="34" charset="0"/>
                <a:ea typeface="Roboto Light" panose="02000000000000000000" pitchFamily="2" charset="0"/>
              </a:rPr>
              <a:t>verschillenanlayse</a:t>
            </a:r>
            <a:r>
              <a:rPr lang="nl-NL" sz="1200" dirty="0">
                <a:solidFill>
                  <a:srgbClr val="000000"/>
                </a:solidFill>
                <a:latin typeface="Graphik Light" panose="020B0403030202060203" pitchFamily="34" charset="0"/>
                <a:ea typeface="Roboto Light" panose="02000000000000000000" pitchFamily="2" charset="0"/>
              </a:rPr>
              <a:t> volgden verschillende stappen die geïmplementeerd kunnen worden. </a:t>
            </a:r>
            <a:endParaRPr lang="nl-NL" sz="1200" dirty="0">
              <a:solidFill>
                <a:srgbClr val="000000"/>
              </a:solidFill>
              <a:latin typeface="Graphik Light" panose="020B0403030202060203" pitchFamily="34" charset="0"/>
              <a:ea typeface="Roboto Light" panose="02000000000000000000" pitchFamily="2" charset="0"/>
              <a:cs typeface="Arial" charset="0"/>
            </a:endParaRPr>
          </a:p>
        </p:txBody>
      </p:sp>
      <p:sp>
        <p:nvSpPr>
          <p:cNvPr id="69" name="Text Box 14">
            <a:extLst>
              <a:ext uri="{FF2B5EF4-FFF2-40B4-BE49-F238E27FC236}">
                <a16:creationId xmlns:a16="http://schemas.microsoft.com/office/drawing/2014/main" id="{9C2F0A25-EFD6-4104-9BAD-79F2EDDE7731}"/>
              </a:ext>
            </a:extLst>
          </p:cNvPr>
          <p:cNvSpPr txBox="1">
            <a:spLocks noChangeArrowheads="1"/>
          </p:cNvSpPr>
          <p:nvPr/>
        </p:nvSpPr>
        <p:spPr bwMode="gray">
          <a:xfrm>
            <a:off x="442020" y="5355881"/>
            <a:ext cx="2062801" cy="1365594"/>
          </a:xfrm>
          <a:prstGeom prst="rect">
            <a:avLst/>
          </a:prstGeom>
          <a:noFill/>
          <a:ln w="12700" algn="ctr">
            <a:noFill/>
            <a:miter lim="800000"/>
            <a:headEnd type="none" w="sm" len="sm"/>
            <a:tailEnd type="none" w="sm" len="sm"/>
          </a:ln>
          <a:effectLst/>
        </p:spPr>
        <p:txBody>
          <a:bodyPr wrap="square" lIns="0" tIns="0" rIns="0" bIns="0">
            <a:noAutofit/>
          </a:bodyPr>
          <a:lstStyle>
            <a:defPPr>
              <a:defRPr lang="en-US"/>
            </a:defPPr>
            <a:lvl1pPr marL="174625" indent="-174625">
              <a:buClr>
                <a:prstClr val="black"/>
              </a:buClr>
              <a:buFont typeface="Wingdings" pitchFamily="2" charset="2"/>
              <a:buChar char="§"/>
              <a:defRPr sz="1200">
                <a:solidFill>
                  <a:srgbClr val="666666"/>
                </a:solidFill>
                <a:cs typeface="Arial" pitchFamily="34" charset="0"/>
              </a:defRPr>
            </a:lvl1pPr>
          </a:lstStyle>
          <a:p>
            <a:pPr marL="0" indent="0" fontAlgn="base">
              <a:lnSpc>
                <a:spcPct val="110000"/>
              </a:lnSpc>
              <a:spcBef>
                <a:spcPts val="1200"/>
              </a:spcBef>
              <a:buClr>
                <a:srgbClr val="FFFFFF"/>
              </a:buClr>
              <a:buFont typeface="Wingdings" pitchFamily="2" charset="2"/>
              <a:buNone/>
            </a:pPr>
            <a:r>
              <a:rPr lang="nl-NL" dirty="0">
                <a:solidFill>
                  <a:srgbClr val="000000"/>
                </a:solidFill>
                <a:latin typeface="Graphik Light" panose="020B0403030202060203" pitchFamily="34" charset="0"/>
                <a:ea typeface="Roboto Light" panose="02000000000000000000" pitchFamily="2" charset="0"/>
              </a:rPr>
              <a:t>Het landelijke LKS projectteam stuurde een </a:t>
            </a:r>
            <a:r>
              <a:rPr lang="nl-NL" dirty="0" err="1">
                <a:solidFill>
                  <a:srgbClr val="000000"/>
                </a:solidFill>
                <a:latin typeface="Graphik Light" panose="020B0403030202060203" pitchFamily="34" charset="0"/>
                <a:ea typeface="Roboto Light" panose="02000000000000000000" pitchFamily="2" charset="0"/>
              </a:rPr>
              <a:t>toolkit</a:t>
            </a:r>
            <a:r>
              <a:rPr lang="nl-NL" dirty="0">
                <a:solidFill>
                  <a:srgbClr val="000000"/>
                </a:solidFill>
                <a:latin typeface="Graphik Light" panose="020B0403030202060203" pitchFamily="34" charset="0"/>
                <a:ea typeface="Roboto Light" panose="02000000000000000000" pitchFamily="2" charset="0"/>
              </a:rPr>
              <a:t> door. Deze </a:t>
            </a:r>
            <a:r>
              <a:rPr lang="nl-NL" dirty="0" err="1">
                <a:solidFill>
                  <a:srgbClr val="000000"/>
                </a:solidFill>
                <a:latin typeface="Graphik Light" panose="020B0403030202060203" pitchFamily="34" charset="0"/>
                <a:ea typeface="Roboto Light" panose="02000000000000000000" pitchFamily="2" charset="0"/>
              </a:rPr>
              <a:t>toolkit</a:t>
            </a:r>
            <a:r>
              <a:rPr lang="nl-NL" dirty="0">
                <a:solidFill>
                  <a:srgbClr val="000000"/>
                </a:solidFill>
                <a:latin typeface="Graphik Light" panose="020B0403030202060203" pitchFamily="34" charset="0"/>
                <a:ea typeface="Roboto Light" panose="02000000000000000000" pitchFamily="2" charset="0"/>
              </a:rPr>
              <a:t> ondersteunt bij de implementatie van het preferente proces. Het team biedt verdere ondersteuning aan wanneer nodig</a:t>
            </a:r>
          </a:p>
        </p:txBody>
      </p:sp>
      <p:sp>
        <p:nvSpPr>
          <p:cNvPr id="94" name="Freeform 10">
            <a:extLst>
              <a:ext uri="{FF2B5EF4-FFF2-40B4-BE49-F238E27FC236}">
                <a16:creationId xmlns:a16="http://schemas.microsoft.com/office/drawing/2014/main" id="{E8D1D369-F6B4-486C-B52E-DAECF01FB29B}"/>
              </a:ext>
            </a:extLst>
          </p:cNvPr>
          <p:cNvSpPr>
            <a:spLocks/>
          </p:cNvSpPr>
          <p:nvPr/>
        </p:nvSpPr>
        <p:spPr bwMode="auto">
          <a:xfrm>
            <a:off x="7938586" y="2377928"/>
            <a:ext cx="2377440" cy="651336"/>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noFill/>
          <a:ln w="41275" cap="flat" cmpd="sng" algn="ctr">
            <a:solidFill>
              <a:srgbClr val="7F7F7F"/>
            </a:solidFill>
            <a:prstDash val="solid"/>
            <a:headEnd type="none" w="med" len="med"/>
            <a:tailEnd type="none" w="med" len="med"/>
          </a:ln>
          <a:effectLst/>
        </p:spPr>
        <p:txBody>
          <a:bodyPr rot="0" spcFirstLastPara="0" vertOverflow="overflow" horzOverflow="overflow" vert="horz" wrap="square" lIns="91432" tIns="45717" rIns="91432" bIns="45717" numCol="1" spcCol="0" rtlCol="0" fromWordArt="0" anchor="ctr"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sz="2000" b="0" i="0" u="none" strike="noStrike" kern="0" cap="none" spc="0" normalizeH="0" baseline="0">
              <a:ln>
                <a:noFill/>
              </a:ln>
              <a:solidFill>
                <a:srgbClr val="000000"/>
              </a:solidFill>
              <a:effectLst/>
              <a:uLnTx/>
              <a:uFillTx/>
              <a:latin typeface="Graphik"/>
              <a:ea typeface="+mn-ea"/>
              <a:cs typeface="+mn-cs"/>
            </a:endParaRPr>
          </a:p>
        </p:txBody>
      </p:sp>
      <p:sp>
        <p:nvSpPr>
          <p:cNvPr id="138" name="Rectangle 137">
            <a:extLst>
              <a:ext uri="{FF2B5EF4-FFF2-40B4-BE49-F238E27FC236}">
                <a16:creationId xmlns:a16="http://schemas.microsoft.com/office/drawing/2014/main" id="{80691BBD-02CF-4094-8541-4593F1C807E4}"/>
              </a:ext>
            </a:extLst>
          </p:cNvPr>
          <p:cNvSpPr/>
          <p:nvPr/>
        </p:nvSpPr>
        <p:spPr>
          <a:xfrm>
            <a:off x="10329811" y="2543510"/>
            <a:ext cx="1862189" cy="553998"/>
          </a:xfrm>
          <a:prstGeom prst="rect">
            <a:avLst/>
          </a:prstGeom>
          <a:noFill/>
          <a:ln w="12700" algn="ctr">
            <a:noFill/>
            <a:miter lim="800000"/>
            <a:headEnd type="none" w="sm" len="sm"/>
            <a:tailEnd type="none" w="sm" len="sm"/>
          </a:ln>
          <a:effectLst/>
        </p:spPr>
        <p:txBody>
          <a:bodyPr wrap="square" lIns="0" tIns="0" rIns="0" bIns="0" anchor="t">
            <a:noAutofit/>
          </a:bodyPr>
          <a:lstStyle/>
          <a:p>
            <a:pPr fontAlgn="base">
              <a:lnSpc>
                <a:spcPct val="90000"/>
              </a:lnSpc>
              <a:spcAft>
                <a:spcPts val="600"/>
              </a:spcAft>
              <a:buClr>
                <a:srgbClr val="FFFFFF"/>
              </a:buClr>
            </a:pPr>
            <a:r>
              <a:rPr lang="nl-NL" sz="2000" b="1" cap="all" dirty="0">
                <a:solidFill>
                  <a:srgbClr val="E31737"/>
                </a:solidFill>
                <a:ea typeface="Roboto Light" panose="02000000000000000000" pitchFamily="2" charset="0"/>
                <a:cs typeface="Arial" charset="0"/>
              </a:rPr>
              <a:t>Werken via</a:t>
            </a:r>
            <a:br>
              <a:rPr lang="nl-NL" sz="2000" b="1" cap="all" dirty="0">
                <a:solidFill>
                  <a:srgbClr val="E31737"/>
                </a:solidFill>
                <a:ea typeface="Roboto Light" panose="02000000000000000000" pitchFamily="2" charset="0"/>
                <a:cs typeface="Arial" charset="0"/>
              </a:rPr>
            </a:br>
            <a:r>
              <a:rPr lang="nl-NL" sz="2000" b="1" cap="all" dirty="0">
                <a:solidFill>
                  <a:srgbClr val="E31737"/>
                </a:solidFill>
                <a:ea typeface="Roboto Light" panose="02000000000000000000" pitchFamily="2" charset="0"/>
                <a:cs typeface="Arial" charset="0"/>
              </a:rPr>
              <a:t>preferent proces</a:t>
            </a:r>
          </a:p>
        </p:txBody>
      </p:sp>
      <p:pic>
        <p:nvPicPr>
          <p:cNvPr id="9" name="Graphic 8">
            <a:extLst>
              <a:ext uri="{FF2B5EF4-FFF2-40B4-BE49-F238E27FC236}">
                <a16:creationId xmlns:a16="http://schemas.microsoft.com/office/drawing/2014/main" id="{C31C574B-0782-464E-9EAA-3E2CF0F551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7253" y="3879349"/>
            <a:ext cx="619267" cy="619267"/>
          </a:xfrm>
          <a:prstGeom prst="rect">
            <a:avLst/>
          </a:prstGeom>
        </p:spPr>
      </p:pic>
      <p:pic>
        <p:nvPicPr>
          <p:cNvPr id="15" name="Graphic 14">
            <a:extLst>
              <a:ext uri="{FF2B5EF4-FFF2-40B4-BE49-F238E27FC236}">
                <a16:creationId xmlns:a16="http://schemas.microsoft.com/office/drawing/2014/main" id="{3D318BFC-3D90-4D0C-A628-15216658F2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66332" y="3207543"/>
            <a:ext cx="609092" cy="609092"/>
          </a:xfrm>
          <a:prstGeom prst="rect">
            <a:avLst/>
          </a:prstGeom>
        </p:spPr>
      </p:pic>
      <p:pic>
        <p:nvPicPr>
          <p:cNvPr id="21" name="Graphic 20">
            <a:extLst>
              <a:ext uri="{FF2B5EF4-FFF2-40B4-BE49-F238E27FC236}">
                <a16:creationId xmlns:a16="http://schemas.microsoft.com/office/drawing/2014/main" id="{65825342-6797-4656-B8D5-73BB4FE6E0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85236" y="2575323"/>
            <a:ext cx="671035" cy="671035"/>
          </a:xfrm>
          <a:prstGeom prst="rect">
            <a:avLst/>
          </a:prstGeom>
        </p:spPr>
      </p:pic>
      <p:pic>
        <p:nvPicPr>
          <p:cNvPr id="28" name="Graphic 27">
            <a:extLst>
              <a:ext uri="{FF2B5EF4-FFF2-40B4-BE49-F238E27FC236}">
                <a16:creationId xmlns:a16="http://schemas.microsoft.com/office/drawing/2014/main" id="{58BF964D-6BB4-43D5-A7FA-DB0062FF673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82210" y="1687096"/>
            <a:ext cx="671035" cy="671035"/>
          </a:xfrm>
          <a:prstGeom prst="rect">
            <a:avLst/>
          </a:prstGeom>
        </p:spPr>
      </p:pic>
      <p:sp>
        <p:nvSpPr>
          <p:cNvPr id="169" name="Rectangle 168">
            <a:extLst>
              <a:ext uri="{FF2B5EF4-FFF2-40B4-BE49-F238E27FC236}">
                <a16:creationId xmlns:a16="http://schemas.microsoft.com/office/drawing/2014/main" id="{5B78D9B3-8A03-4964-8F35-FF03CDFDA018}"/>
              </a:ext>
            </a:extLst>
          </p:cNvPr>
          <p:cNvSpPr/>
          <p:nvPr/>
        </p:nvSpPr>
        <p:spPr>
          <a:xfrm>
            <a:off x="10329811" y="1150073"/>
            <a:ext cx="1862189" cy="316489"/>
          </a:xfrm>
          <a:prstGeom prst="rect">
            <a:avLst/>
          </a:prstGeom>
          <a:noFill/>
          <a:ln w="12700" algn="ctr">
            <a:noFill/>
            <a:miter lim="800000"/>
            <a:headEnd type="none" w="sm" len="sm"/>
            <a:tailEnd type="none" w="sm" len="sm"/>
          </a:ln>
          <a:effectLst/>
        </p:spPr>
        <p:txBody>
          <a:bodyPr wrap="square" lIns="0" tIns="0" rIns="0" bIns="0" anchor="t">
            <a:noAutofit/>
          </a:bodyPr>
          <a:lstStyle/>
          <a:p>
            <a:pPr fontAlgn="base">
              <a:lnSpc>
                <a:spcPct val="90000"/>
              </a:lnSpc>
              <a:spcAft>
                <a:spcPts val="600"/>
              </a:spcAft>
              <a:buClr>
                <a:srgbClr val="FFFFFF"/>
              </a:buClr>
            </a:pPr>
            <a:r>
              <a:rPr lang="nl-NL" sz="2000" b="1" cap="all">
                <a:solidFill>
                  <a:srgbClr val="E31737"/>
                </a:solidFill>
                <a:ea typeface="Roboto Light" panose="02000000000000000000" pitchFamily="2" charset="0"/>
                <a:cs typeface="Arial" charset="0"/>
              </a:rPr>
              <a:t>[DATUM]</a:t>
            </a:r>
          </a:p>
        </p:txBody>
      </p:sp>
    </p:spTree>
    <p:extLst>
      <p:ext uri="{BB962C8B-B14F-4D97-AF65-F5344CB8AC3E}">
        <p14:creationId xmlns:p14="http://schemas.microsoft.com/office/powerpoint/2010/main" val="349424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0928-E737-482A-A0E2-2C74ABDB1D1B}"/>
              </a:ext>
            </a:extLst>
          </p:cNvPr>
          <p:cNvSpPr>
            <a:spLocks noGrp="1"/>
          </p:cNvSpPr>
          <p:nvPr>
            <p:ph type="title"/>
          </p:nvPr>
        </p:nvSpPr>
        <p:spPr/>
        <p:txBody>
          <a:bodyPr/>
          <a:lstStyle/>
          <a:p>
            <a:r>
              <a:rPr lang="nl-NL"/>
              <a:t>De veranderingen</a:t>
            </a:r>
          </a:p>
        </p:txBody>
      </p:sp>
      <p:sp>
        <p:nvSpPr>
          <p:cNvPr id="4" name="Slide Number Placeholder 3">
            <a:extLst>
              <a:ext uri="{FF2B5EF4-FFF2-40B4-BE49-F238E27FC236}">
                <a16:creationId xmlns:a16="http://schemas.microsoft.com/office/drawing/2014/main" id="{9159905A-515C-4C38-9F08-4EF44F78A534}"/>
              </a:ext>
            </a:extLst>
          </p:cNvPr>
          <p:cNvSpPr>
            <a:spLocks noGrp="1"/>
          </p:cNvSpPr>
          <p:nvPr>
            <p:ph type="sldNum" sz="quarter" idx="12"/>
          </p:nvPr>
        </p:nvSpPr>
        <p:spPr/>
        <p:txBody>
          <a:bodyPr/>
          <a:lstStyle/>
          <a:p>
            <a:fld id="{5A4A7955-6230-48B4-BD8B-A7C460F75945}" type="slidenum">
              <a:rPr lang="en-US" smtClean="0"/>
              <a:t>6</a:t>
            </a:fld>
            <a:endParaRPr lang="en-US"/>
          </a:p>
        </p:txBody>
      </p:sp>
      <p:sp>
        <p:nvSpPr>
          <p:cNvPr id="12" name="Content Placeholder 11">
            <a:extLst>
              <a:ext uri="{FF2B5EF4-FFF2-40B4-BE49-F238E27FC236}">
                <a16:creationId xmlns:a16="http://schemas.microsoft.com/office/drawing/2014/main" id="{A3E0B5E9-1199-491B-8D05-E6F13E4E1E2C}"/>
              </a:ext>
            </a:extLst>
          </p:cNvPr>
          <p:cNvSpPr>
            <a:spLocks noGrp="1"/>
          </p:cNvSpPr>
          <p:nvPr>
            <p:ph sz="quarter" idx="13"/>
          </p:nvPr>
        </p:nvSpPr>
        <p:spPr/>
        <p:txBody>
          <a:bodyPr/>
          <a:lstStyle/>
          <a:p>
            <a:r>
              <a:rPr lang="nl-NL" dirty="0"/>
              <a:t>Wat betekent het nieuwe proces?</a:t>
            </a:r>
          </a:p>
        </p:txBody>
      </p:sp>
      <p:sp>
        <p:nvSpPr>
          <p:cNvPr id="13" name="TextBox 12">
            <a:extLst>
              <a:ext uri="{FF2B5EF4-FFF2-40B4-BE49-F238E27FC236}">
                <a16:creationId xmlns:a16="http://schemas.microsoft.com/office/drawing/2014/main" id="{EA21DE55-8EF0-4781-BE8E-A5FFA7C094B6}"/>
              </a:ext>
            </a:extLst>
          </p:cNvPr>
          <p:cNvSpPr txBox="1"/>
          <p:nvPr/>
        </p:nvSpPr>
        <p:spPr>
          <a:xfrm>
            <a:off x="1438507" y="1706137"/>
            <a:ext cx="9913434" cy="8289449"/>
          </a:xfrm>
          <a:prstGeom prst="rect">
            <a:avLst/>
          </a:prstGeom>
          <a:noFill/>
        </p:spPr>
        <p:txBody>
          <a:bodyPr wrap="square" numCol="1" rtlCol="0">
            <a:spAutoFit/>
          </a:bodyPr>
          <a:lstStyle/>
          <a:p>
            <a:pPr marL="342900" indent="-342900">
              <a:spcAft>
                <a:spcPts val="3000"/>
              </a:spcAft>
              <a:buSzPct val="200000"/>
              <a:buFont typeface="+mj-lt"/>
              <a:buAutoNum type="arabicPeriod"/>
            </a:pPr>
            <a:r>
              <a:rPr lang="nl-NL" dirty="0"/>
              <a:t> [Korte beschrijving van verandering (komt voort uit assessment en/of verschillenanalyse)]</a:t>
            </a:r>
          </a:p>
          <a:p>
            <a:pPr marL="342900" indent="-342900">
              <a:spcAft>
                <a:spcPts val="3000"/>
              </a:spcAft>
              <a:buSzPct val="200000"/>
              <a:buFont typeface="+mj-lt"/>
              <a:buAutoNum type="arabicPeriod"/>
            </a:pPr>
            <a:r>
              <a:rPr lang="nl-NL" dirty="0"/>
              <a:t> [Korte beschrijving van verandering (komt voort uit assessment en/of verschillenanalyse)]</a:t>
            </a:r>
          </a:p>
          <a:p>
            <a:pPr marL="342900" indent="-342900">
              <a:spcAft>
                <a:spcPts val="3000"/>
              </a:spcAft>
              <a:buSzPct val="200000"/>
              <a:buFont typeface="+mj-lt"/>
              <a:buAutoNum type="arabicPeriod"/>
            </a:pPr>
            <a:r>
              <a:rPr lang="nl-NL" dirty="0"/>
              <a:t> [Korte beschrijving van verandering (komt voort uit assessment en/of verschillenanalyse)]</a:t>
            </a:r>
          </a:p>
          <a:p>
            <a:pPr marL="342900" indent="-342900">
              <a:spcAft>
                <a:spcPts val="3000"/>
              </a:spcAft>
              <a:buSzPct val="200000"/>
              <a:buFont typeface="+mj-lt"/>
              <a:buAutoNum type="arabicPeriod"/>
            </a:pPr>
            <a:r>
              <a:rPr lang="nl-NL" dirty="0"/>
              <a:t> [Korte beschrijving van verandering (komt voort uit assessment en/of verschillenanalyse)]</a:t>
            </a:r>
          </a:p>
          <a:p>
            <a:pPr marL="342900" indent="-342900">
              <a:spcAft>
                <a:spcPts val="3000"/>
              </a:spcAft>
              <a:buSzPct val="200000"/>
              <a:buFont typeface="+mj-lt"/>
              <a:buAutoNum type="arabicPeriod"/>
            </a:pPr>
            <a:r>
              <a:rPr lang="nl-NL" dirty="0"/>
              <a:t> [Korte beschrijving van verandering (komt voort uit assessment en/of verschillenanalyse)]</a:t>
            </a:r>
          </a:p>
          <a:p>
            <a:pPr marL="342900" indent="-342900">
              <a:spcAft>
                <a:spcPts val="3000"/>
              </a:spcAft>
              <a:buSzPct val="200000"/>
              <a:buFont typeface="+mj-lt"/>
              <a:buAutoNum type="arabicPeriod"/>
            </a:pPr>
            <a:r>
              <a:rPr lang="nl-NL" dirty="0"/>
              <a:t> [Korte beschrijving van verandering (komt voort uit assessment en/of verschillenanalyse)]</a:t>
            </a:r>
          </a:p>
          <a:p>
            <a:pPr marL="342900" indent="-342900">
              <a:spcAft>
                <a:spcPts val="4000"/>
              </a:spcAft>
              <a:buSzPct val="200000"/>
              <a:buFont typeface="+mj-lt"/>
              <a:buAutoNum type="arabicPeriod"/>
            </a:pPr>
            <a:endParaRPr lang="nl-NL" dirty="0"/>
          </a:p>
          <a:p>
            <a:pPr>
              <a:spcAft>
                <a:spcPts val="4000"/>
              </a:spcAft>
              <a:buSzPct val="200000"/>
            </a:pPr>
            <a:endParaRPr lang="nl-NL" dirty="0"/>
          </a:p>
          <a:p>
            <a:pPr marL="342900" indent="-342900">
              <a:spcAft>
                <a:spcPts val="4000"/>
              </a:spcAft>
              <a:buSzPct val="200000"/>
              <a:buFont typeface="+mj-lt"/>
              <a:buAutoNum type="arabicPeriod"/>
            </a:pPr>
            <a:endParaRPr lang="nl-NL" dirty="0"/>
          </a:p>
          <a:p>
            <a:pPr marL="342900" indent="-342900">
              <a:spcAft>
                <a:spcPts val="4000"/>
              </a:spcAft>
              <a:buFont typeface="+mj-lt"/>
              <a:buAutoNum type="arabicPeriod"/>
            </a:pPr>
            <a:endParaRPr lang="nl-NL" dirty="0"/>
          </a:p>
          <a:p>
            <a:pPr marL="342900" indent="-342900">
              <a:spcAft>
                <a:spcPts val="4000"/>
              </a:spcAft>
              <a:buFont typeface="+mj-lt"/>
              <a:buAutoNum type="arabicPeriod"/>
            </a:pPr>
            <a:endParaRPr lang="nl-NL" dirty="0"/>
          </a:p>
          <a:p>
            <a:pPr marL="342900" indent="-342900">
              <a:spcAft>
                <a:spcPts val="4000"/>
              </a:spcAft>
              <a:buFont typeface="+mj-lt"/>
              <a:buAutoNum type="arabicPeriod"/>
            </a:pPr>
            <a:endParaRPr lang="nl-NL" dirty="0"/>
          </a:p>
        </p:txBody>
      </p:sp>
      <p:pic>
        <p:nvPicPr>
          <p:cNvPr id="17" name="Graphic 16">
            <a:extLst>
              <a:ext uri="{FF2B5EF4-FFF2-40B4-BE49-F238E27FC236}">
                <a16:creationId xmlns:a16="http://schemas.microsoft.com/office/drawing/2014/main" id="{E53CAEF3-7743-41E8-A460-550A6EBB7C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8398" y="309477"/>
            <a:ext cx="870109" cy="870109"/>
          </a:xfrm>
          <a:prstGeom prst="rect">
            <a:avLst/>
          </a:prstGeom>
        </p:spPr>
      </p:pic>
    </p:spTree>
    <p:extLst>
      <p:ext uri="{BB962C8B-B14F-4D97-AF65-F5344CB8AC3E}">
        <p14:creationId xmlns:p14="http://schemas.microsoft.com/office/powerpoint/2010/main" val="1180654663"/>
      </p:ext>
    </p:extLst>
  </p:cSld>
  <p:clrMapOvr>
    <a:masterClrMapping/>
  </p:clrMapOvr>
</p:sld>
</file>

<file path=ppt/theme/theme1.xml><?xml version="1.0" encoding="utf-8"?>
<a:theme xmlns:a="http://schemas.openxmlformats.org/drawingml/2006/main" name="1_Office Theme">
  <a:themeElements>
    <a:clrScheme name="McD color scheme">
      <a:dk1>
        <a:sysClr val="windowText" lastClr="000000"/>
      </a:dk1>
      <a:lt1>
        <a:sysClr val="window" lastClr="FFFFFF"/>
      </a:lt1>
      <a:dk2>
        <a:srgbClr val="44546A"/>
      </a:dk2>
      <a:lt2>
        <a:srgbClr val="E7E6E6"/>
      </a:lt2>
      <a:accent1>
        <a:srgbClr val="E31737"/>
      </a:accent1>
      <a:accent2>
        <a:srgbClr val="FFC427"/>
      </a:accent2>
      <a:accent3>
        <a:srgbClr val="B4D78E"/>
      </a:accent3>
      <a:accent4>
        <a:srgbClr val="749CD3"/>
      </a:accent4>
      <a:accent5>
        <a:srgbClr val="4472C4"/>
      </a:accent5>
      <a:accent6>
        <a:srgbClr val="70AD47"/>
      </a:accent6>
      <a:hlink>
        <a:srgbClr val="0563C1"/>
      </a:hlink>
      <a:folHlink>
        <a:srgbClr val="954F72"/>
      </a:folHlink>
    </a:clrScheme>
    <a:fontScheme name="Custom 5">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crosoft_Balanced_Scorecard.pptx" id="{10ED7897-4190-42E8-9E5A-9BA30033AB56}" vid="{5E997269-9069-4613-A476-408DDBC8C5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517</Words>
  <Application>Microsoft Office PowerPoint</Application>
  <PresentationFormat>Breedbeeld</PresentationFormat>
  <Paragraphs>91</Paragraphs>
  <Slides>6</Slides>
  <Notes>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6</vt:i4>
      </vt:variant>
    </vt:vector>
  </HeadingPairs>
  <TitlesOfParts>
    <vt:vector size="14" baseType="lpstr">
      <vt:lpstr>Arial</vt:lpstr>
      <vt:lpstr>Arial Black</vt:lpstr>
      <vt:lpstr>Calibri</vt:lpstr>
      <vt:lpstr>Graphik</vt:lpstr>
      <vt:lpstr>Graphik Black</vt:lpstr>
      <vt:lpstr>Graphik Light</vt:lpstr>
      <vt:lpstr>Wingdings</vt:lpstr>
      <vt:lpstr>1_Office Theme</vt:lpstr>
      <vt:lpstr>PowerPoint-presentatie</vt:lpstr>
      <vt:lpstr>Achtergrond</vt:lpstr>
      <vt:lpstr>Kernprincipes</vt:lpstr>
      <vt:lpstr>PowerPoint-presentatie</vt:lpstr>
      <vt:lpstr>Tijdlijn implementatie</vt:lpstr>
      <vt:lpstr>De veranderingen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2023-05-17T15:36:21Z</dcterms:created>
  <dcterms:modified xsi:type="dcterms:W3CDTF">2023-05-17T15:36:44Z</dcterms:modified>
</cp:coreProperties>
</file>